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6" r:id="rId3"/>
    <p:sldId id="257" r:id="rId4"/>
    <p:sldId id="260" r:id="rId5"/>
    <p:sldId id="261" r:id="rId6"/>
    <p:sldId id="262" r:id="rId7"/>
    <p:sldId id="258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180B7B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5" autoAdjust="0"/>
    <p:restoredTop sz="94660"/>
  </p:normalViewPr>
  <p:slideViewPr>
    <p:cSldViewPr>
      <p:cViewPr>
        <p:scale>
          <a:sx n="60" d="100"/>
          <a:sy n="60" d="100"/>
        </p:scale>
        <p:origin x="-178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E768EF-3723-4268-B032-E28352178E36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B057F65-5145-46B5-86BD-FA6A75FF53F0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образовательных программ дошкольного образования</a:t>
          </a:r>
          <a:endParaRPr lang="ru-RU" sz="2000" dirty="0">
            <a:solidFill>
              <a:schemeClr val="tx1"/>
            </a:solidFill>
          </a:endParaRPr>
        </a:p>
      </dgm:t>
    </dgm:pt>
    <dgm:pt modelId="{9273510F-018B-4EA5-AB20-542AF23DD929}" type="parTrans" cxnId="{94950FBA-B9DB-413F-B1F4-6F2BDE85E09E}">
      <dgm:prSet/>
      <dgm:spPr/>
      <dgm:t>
        <a:bodyPr/>
        <a:lstStyle/>
        <a:p>
          <a:endParaRPr lang="ru-RU"/>
        </a:p>
      </dgm:t>
    </dgm:pt>
    <dgm:pt modelId="{8D4A3BC2-DBF5-4FA6-B4FB-A8645C3CD02F}" type="sibTrans" cxnId="{94950FBA-B9DB-413F-B1F4-6F2BDE85E09E}">
      <dgm:prSet/>
      <dgm:spPr/>
      <dgm:t>
        <a:bodyPr/>
        <a:lstStyle/>
        <a:p>
          <a:endParaRPr lang="ru-RU"/>
        </a:p>
      </dgm:t>
    </dgm:pt>
    <dgm:pt modelId="{117997EE-ECBA-4494-A799-4509F7006262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содержания образовательной деятельности в ДОО</a:t>
          </a:r>
          <a:endParaRPr lang="ru-RU" sz="2000" dirty="0">
            <a:solidFill>
              <a:schemeClr val="tx1"/>
            </a:solidFill>
          </a:endParaRPr>
        </a:p>
      </dgm:t>
    </dgm:pt>
    <dgm:pt modelId="{D44B4E6B-2BCC-466E-8DA6-AC6A6DB7AB65}" type="parTrans" cxnId="{8718CCE4-6ECE-4E8F-973A-A8060D5998AB}">
      <dgm:prSet/>
      <dgm:spPr/>
      <dgm:t>
        <a:bodyPr/>
        <a:lstStyle/>
        <a:p>
          <a:endParaRPr lang="ru-RU"/>
        </a:p>
      </dgm:t>
    </dgm:pt>
    <dgm:pt modelId="{4EE432BF-6478-4089-9D55-E5F6DBB80720}" type="sibTrans" cxnId="{8718CCE4-6ECE-4E8F-973A-A8060D5998AB}">
      <dgm:prSet/>
      <dgm:spPr/>
      <dgm:t>
        <a:bodyPr/>
        <a:lstStyle/>
        <a:p>
          <a:endParaRPr lang="ru-RU"/>
        </a:p>
      </dgm:t>
    </dgm:pt>
    <dgm:pt modelId="{270DA4F7-968E-4F35-8EC3-1AD5F040B697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образовательных условий в ДОО</a:t>
          </a:r>
          <a:endParaRPr lang="ru-RU" sz="2000" dirty="0">
            <a:solidFill>
              <a:schemeClr val="tx1"/>
            </a:solidFill>
          </a:endParaRPr>
        </a:p>
      </dgm:t>
    </dgm:pt>
    <dgm:pt modelId="{7DAF4AB7-1E01-45D1-B087-9851708FF886}" type="parTrans" cxnId="{4CD33F6E-682A-4CEA-9B28-4FEE1C42982B}">
      <dgm:prSet/>
      <dgm:spPr/>
      <dgm:t>
        <a:bodyPr/>
        <a:lstStyle/>
        <a:p>
          <a:endParaRPr lang="ru-RU"/>
        </a:p>
      </dgm:t>
    </dgm:pt>
    <dgm:pt modelId="{5440F619-2A3B-4247-9785-002ACB20974A}" type="sibTrans" cxnId="{4CD33F6E-682A-4CEA-9B28-4FEE1C42982B}">
      <dgm:prSet/>
      <dgm:spPr/>
      <dgm:t>
        <a:bodyPr/>
        <a:lstStyle/>
        <a:p>
          <a:endParaRPr lang="ru-RU"/>
        </a:p>
      </dgm:t>
    </dgm:pt>
    <dgm:pt modelId="{CA590EC6-828F-4C02-B937-806BCB4C02F6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качество взаимодействия с семьей</a:t>
          </a:r>
          <a:endParaRPr lang="ru-RU" dirty="0">
            <a:solidFill>
              <a:schemeClr val="tx1"/>
            </a:solidFill>
          </a:endParaRPr>
        </a:p>
      </dgm:t>
    </dgm:pt>
    <dgm:pt modelId="{BE403A59-D4C6-44C4-9694-B584E0D79CF1}" type="parTrans" cxnId="{7C74FF3A-227D-4509-A119-79FE87F0E370}">
      <dgm:prSet/>
      <dgm:spPr/>
      <dgm:t>
        <a:bodyPr/>
        <a:lstStyle/>
        <a:p>
          <a:endParaRPr lang="ru-RU"/>
        </a:p>
      </dgm:t>
    </dgm:pt>
    <dgm:pt modelId="{084BCF27-EF57-429B-A22E-D0BED8DA7607}" type="sibTrans" cxnId="{7C74FF3A-227D-4509-A119-79FE87F0E370}">
      <dgm:prSet/>
      <dgm:spPr/>
      <dgm:t>
        <a:bodyPr/>
        <a:lstStyle/>
        <a:p>
          <a:endParaRPr lang="ru-RU"/>
        </a:p>
      </dgm:t>
    </dgm:pt>
    <dgm:pt modelId="{78AA9035-8DE5-463E-977F-A3B0B91D0390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обеспечение здоровья, безопасности и качества услуг по присмотру и уходу</a:t>
          </a:r>
          <a:endParaRPr lang="ru-RU" dirty="0">
            <a:solidFill>
              <a:schemeClr val="tx1"/>
            </a:solidFill>
          </a:endParaRPr>
        </a:p>
      </dgm:t>
    </dgm:pt>
    <dgm:pt modelId="{228729D0-BA3A-4ADC-80C9-DEDD7AE5A55C}" type="parTrans" cxnId="{3E8B4282-0DCA-46A3-9703-DB5DC3BCF00E}">
      <dgm:prSet/>
      <dgm:spPr/>
      <dgm:t>
        <a:bodyPr/>
        <a:lstStyle/>
        <a:p>
          <a:endParaRPr lang="ru-RU"/>
        </a:p>
      </dgm:t>
    </dgm:pt>
    <dgm:pt modelId="{DBA1C35C-39D1-4233-8479-E2E7B3B39E40}" type="sibTrans" cxnId="{3E8B4282-0DCA-46A3-9703-DB5DC3BCF00E}">
      <dgm:prSet/>
      <dgm:spPr/>
      <dgm:t>
        <a:bodyPr/>
        <a:lstStyle/>
        <a:p>
          <a:endParaRPr lang="ru-RU"/>
        </a:p>
      </dgm:t>
    </dgm:pt>
    <dgm:pt modelId="{971D3C22-B7E6-436E-8FD3-CA40A3B852D5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управления в ДОО</a:t>
          </a:r>
          <a:endParaRPr lang="ru-RU" dirty="0">
            <a:solidFill>
              <a:schemeClr val="tx1"/>
            </a:solidFill>
          </a:endParaRPr>
        </a:p>
      </dgm:t>
    </dgm:pt>
    <dgm:pt modelId="{85FE1B26-B78F-4D9E-81F8-BEC88F643047}" type="parTrans" cxnId="{070E3384-33CF-4F0D-B7A6-D8D02E45F422}">
      <dgm:prSet/>
      <dgm:spPr/>
      <dgm:t>
        <a:bodyPr/>
        <a:lstStyle/>
        <a:p>
          <a:endParaRPr lang="ru-RU"/>
        </a:p>
      </dgm:t>
    </dgm:pt>
    <dgm:pt modelId="{6615E9B2-2E7D-4729-B9E0-C688900CC338}" type="sibTrans" cxnId="{070E3384-33CF-4F0D-B7A6-D8D02E45F422}">
      <dgm:prSet/>
      <dgm:spPr/>
      <dgm:t>
        <a:bodyPr/>
        <a:lstStyle/>
        <a:p>
          <a:endParaRPr lang="ru-RU"/>
        </a:p>
      </dgm:t>
    </dgm:pt>
    <dgm:pt modelId="{8F1AFBE7-0956-4BCB-B2DA-AB9093B06911}" type="pres">
      <dgm:prSet presAssocID="{47E768EF-3723-4268-B032-E28352178E3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D8CB668-D8C4-4D8A-AB56-35582AC785F7}" type="pres">
      <dgm:prSet presAssocID="{CB057F65-5145-46B5-86BD-FA6A75FF53F0}" presName="horFlow" presStyleCnt="0"/>
      <dgm:spPr/>
    </dgm:pt>
    <dgm:pt modelId="{50CE8561-3B6D-4DED-83BC-6A7F35A70E4F}" type="pres">
      <dgm:prSet presAssocID="{CB057F65-5145-46B5-86BD-FA6A75FF53F0}" presName="bigChev" presStyleLbl="node1" presStyleIdx="0" presStyleCnt="6" custScaleX="263867"/>
      <dgm:spPr/>
      <dgm:t>
        <a:bodyPr/>
        <a:lstStyle/>
        <a:p>
          <a:endParaRPr lang="ru-RU"/>
        </a:p>
      </dgm:t>
    </dgm:pt>
    <dgm:pt modelId="{60CB141F-FD45-4199-BE7E-84EEB0020BD6}" type="pres">
      <dgm:prSet presAssocID="{CB057F65-5145-46B5-86BD-FA6A75FF53F0}" presName="vSp" presStyleCnt="0"/>
      <dgm:spPr/>
    </dgm:pt>
    <dgm:pt modelId="{72718927-C0E6-41D3-B4D6-D35A37B1844F}" type="pres">
      <dgm:prSet presAssocID="{117997EE-ECBA-4494-A799-4509F7006262}" presName="horFlow" presStyleCnt="0"/>
      <dgm:spPr/>
    </dgm:pt>
    <dgm:pt modelId="{AFC79FD4-C271-41EA-A6E0-53B9481318F6}" type="pres">
      <dgm:prSet presAssocID="{117997EE-ECBA-4494-A799-4509F7006262}" presName="bigChev" presStyleLbl="node1" presStyleIdx="1" presStyleCnt="6" custScaleX="263867"/>
      <dgm:spPr/>
      <dgm:t>
        <a:bodyPr/>
        <a:lstStyle/>
        <a:p>
          <a:endParaRPr lang="ru-RU"/>
        </a:p>
      </dgm:t>
    </dgm:pt>
    <dgm:pt modelId="{E4BDA7B5-FF05-4742-BAC1-A9606238690A}" type="pres">
      <dgm:prSet presAssocID="{117997EE-ECBA-4494-A799-4509F7006262}" presName="vSp" presStyleCnt="0"/>
      <dgm:spPr/>
    </dgm:pt>
    <dgm:pt modelId="{A7A812CA-9A0A-473E-904E-C45A9F3722A1}" type="pres">
      <dgm:prSet presAssocID="{270DA4F7-968E-4F35-8EC3-1AD5F040B697}" presName="horFlow" presStyleCnt="0"/>
      <dgm:spPr/>
    </dgm:pt>
    <dgm:pt modelId="{69EEE92B-657C-4629-9494-DD52D9039E91}" type="pres">
      <dgm:prSet presAssocID="{270DA4F7-968E-4F35-8EC3-1AD5F040B697}" presName="bigChev" presStyleLbl="node1" presStyleIdx="2" presStyleCnt="6" custScaleX="263930" custLinFactNeighborX="-1288" custLinFactNeighborY="3077"/>
      <dgm:spPr/>
      <dgm:t>
        <a:bodyPr/>
        <a:lstStyle/>
        <a:p>
          <a:endParaRPr lang="ru-RU"/>
        </a:p>
      </dgm:t>
    </dgm:pt>
    <dgm:pt modelId="{917D19B0-F65F-4A0C-9C35-5904D313E499}" type="pres">
      <dgm:prSet presAssocID="{270DA4F7-968E-4F35-8EC3-1AD5F040B697}" presName="vSp" presStyleCnt="0"/>
      <dgm:spPr/>
    </dgm:pt>
    <dgm:pt modelId="{434F7A8E-7A68-4BFF-8003-34879FEC6523}" type="pres">
      <dgm:prSet presAssocID="{CA590EC6-828F-4C02-B937-806BCB4C02F6}" presName="horFlow" presStyleCnt="0"/>
      <dgm:spPr/>
    </dgm:pt>
    <dgm:pt modelId="{ADB4BC9E-75D1-4EDE-84BB-0899F792F1D5}" type="pres">
      <dgm:prSet presAssocID="{CA590EC6-828F-4C02-B937-806BCB4C02F6}" presName="bigChev" presStyleLbl="node1" presStyleIdx="3" presStyleCnt="6" custScaleX="263930"/>
      <dgm:spPr/>
      <dgm:t>
        <a:bodyPr/>
        <a:lstStyle/>
        <a:p>
          <a:endParaRPr lang="ru-RU"/>
        </a:p>
      </dgm:t>
    </dgm:pt>
    <dgm:pt modelId="{1D069C84-EFD7-4292-BFFC-D34CD582465B}" type="pres">
      <dgm:prSet presAssocID="{CA590EC6-828F-4C02-B937-806BCB4C02F6}" presName="vSp" presStyleCnt="0"/>
      <dgm:spPr/>
    </dgm:pt>
    <dgm:pt modelId="{D3384D57-BFC0-4E43-908C-B5FDCCA16DD8}" type="pres">
      <dgm:prSet presAssocID="{78AA9035-8DE5-463E-977F-A3B0B91D0390}" presName="horFlow" presStyleCnt="0"/>
      <dgm:spPr/>
    </dgm:pt>
    <dgm:pt modelId="{8AD88189-2674-48D8-9F6E-416C7C193A54}" type="pres">
      <dgm:prSet presAssocID="{78AA9035-8DE5-463E-977F-A3B0B91D0390}" presName="bigChev" presStyleLbl="node1" presStyleIdx="4" presStyleCnt="6" custScaleX="263930"/>
      <dgm:spPr/>
      <dgm:t>
        <a:bodyPr/>
        <a:lstStyle/>
        <a:p>
          <a:endParaRPr lang="ru-RU"/>
        </a:p>
      </dgm:t>
    </dgm:pt>
    <dgm:pt modelId="{1EEF8F9E-4F15-4DAE-9E93-9BCC51A65C0E}" type="pres">
      <dgm:prSet presAssocID="{78AA9035-8DE5-463E-977F-A3B0B91D0390}" presName="vSp" presStyleCnt="0"/>
      <dgm:spPr/>
    </dgm:pt>
    <dgm:pt modelId="{A0D2756D-129C-4804-A46D-5F39001516BB}" type="pres">
      <dgm:prSet presAssocID="{971D3C22-B7E6-436E-8FD3-CA40A3B852D5}" presName="horFlow" presStyleCnt="0"/>
      <dgm:spPr/>
    </dgm:pt>
    <dgm:pt modelId="{6C4EEADF-8D54-423D-A443-F1C0ACCB0809}" type="pres">
      <dgm:prSet presAssocID="{971D3C22-B7E6-436E-8FD3-CA40A3B852D5}" presName="bigChev" presStyleLbl="node1" presStyleIdx="5" presStyleCnt="6" custScaleX="263930"/>
      <dgm:spPr/>
      <dgm:t>
        <a:bodyPr/>
        <a:lstStyle/>
        <a:p>
          <a:endParaRPr lang="ru-RU"/>
        </a:p>
      </dgm:t>
    </dgm:pt>
  </dgm:ptLst>
  <dgm:cxnLst>
    <dgm:cxn modelId="{F3F4CF97-1FB6-4284-8322-A7A7A879B8B8}" type="presOf" srcId="{270DA4F7-968E-4F35-8EC3-1AD5F040B697}" destId="{69EEE92B-657C-4629-9494-DD52D9039E91}" srcOrd="0" destOrd="0" presId="urn:microsoft.com/office/officeart/2005/8/layout/lProcess3"/>
    <dgm:cxn modelId="{A8795882-F3F1-4267-841C-87088F52705C}" type="presOf" srcId="{117997EE-ECBA-4494-A799-4509F7006262}" destId="{AFC79FD4-C271-41EA-A6E0-53B9481318F6}" srcOrd="0" destOrd="0" presId="urn:microsoft.com/office/officeart/2005/8/layout/lProcess3"/>
    <dgm:cxn modelId="{4CD33F6E-682A-4CEA-9B28-4FEE1C42982B}" srcId="{47E768EF-3723-4268-B032-E28352178E36}" destId="{270DA4F7-968E-4F35-8EC3-1AD5F040B697}" srcOrd="2" destOrd="0" parTransId="{7DAF4AB7-1E01-45D1-B087-9851708FF886}" sibTransId="{5440F619-2A3B-4247-9785-002ACB20974A}"/>
    <dgm:cxn modelId="{94950FBA-B9DB-413F-B1F4-6F2BDE85E09E}" srcId="{47E768EF-3723-4268-B032-E28352178E36}" destId="{CB057F65-5145-46B5-86BD-FA6A75FF53F0}" srcOrd="0" destOrd="0" parTransId="{9273510F-018B-4EA5-AB20-542AF23DD929}" sibTransId="{8D4A3BC2-DBF5-4FA6-B4FB-A8645C3CD02F}"/>
    <dgm:cxn modelId="{DD59240D-8DD5-40C7-B9D4-F6133FF98556}" type="presOf" srcId="{CB057F65-5145-46B5-86BD-FA6A75FF53F0}" destId="{50CE8561-3B6D-4DED-83BC-6A7F35A70E4F}" srcOrd="0" destOrd="0" presId="urn:microsoft.com/office/officeart/2005/8/layout/lProcess3"/>
    <dgm:cxn modelId="{CBE8DF28-C42C-410C-B91B-539541B43F7E}" type="presOf" srcId="{971D3C22-B7E6-436E-8FD3-CA40A3B852D5}" destId="{6C4EEADF-8D54-423D-A443-F1C0ACCB0809}" srcOrd="0" destOrd="0" presId="urn:microsoft.com/office/officeart/2005/8/layout/lProcess3"/>
    <dgm:cxn modelId="{3E8B4282-0DCA-46A3-9703-DB5DC3BCF00E}" srcId="{47E768EF-3723-4268-B032-E28352178E36}" destId="{78AA9035-8DE5-463E-977F-A3B0B91D0390}" srcOrd="4" destOrd="0" parTransId="{228729D0-BA3A-4ADC-80C9-DEDD7AE5A55C}" sibTransId="{DBA1C35C-39D1-4233-8479-E2E7B3B39E40}"/>
    <dgm:cxn modelId="{3F8D62FB-98F1-47A8-B2DD-DE551D14027E}" type="presOf" srcId="{78AA9035-8DE5-463E-977F-A3B0B91D0390}" destId="{8AD88189-2674-48D8-9F6E-416C7C193A54}" srcOrd="0" destOrd="0" presId="urn:microsoft.com/office/officeart/2005/8/layout/lProcess3"/>
    <dgm:cxn modelId="{070E3384-33CF-4F0D-B7A6-D8D02E45F422}" srcId="{47E768EF-3723-4268-B032-E28352178E36}" destId="{971D3C22-B7E6-436E-8FD3-CA40A3B852D5}" srcOrd="5" destOrd="0" parTransId="{85FE1B26-B78F-4D9E-81F8-BEC88F643047}" sibTransId="{6615E9B2-2E7D-4729-B9E0-C688900CC338}"/>
    <dgm:cxn modelId="{8718CCE4-6ECE-4E8F-973A-A8060D5998AB}" srcId="{47E768EF-3723-4268-B032-E28352178E36}" destId="{117997EE-ECBA-4494-A799-4509F7006262}" srcOrd="1" destOrd="0" parTransId="{D44B4E6B-2BCC-466E-8DA6-AC6A6DB7AB65}" sibTransId="{4EE432BF-6478-4089-9D55-E5F6DBB80720}"/>
    <dgm:cxn modelId="{D132EC40-C164-4F34-B46E-A3118E810A97}" type="presOf" srcId="{CA590EC6-828F-4C02-B937-806BCB4C02F6}" destId="{ADB4BC9E-75D1-4EDE-84BB-0899F792F1D5}" srcOrd="0" destOrd="0" presId="urn:microsoft.com/office/officeart/2005/8/layout/lProcess3"/>
    <dgm:cxn modelId="{D2CDFE74-5254-44FC-A50B-F6A55780AC53}" type="presOf" srcId="{47E768EF-3723-4268-B032-E28352178E36}" destId="{8F1AFBE7-0956-4BCB-B2DA-AB9093B06911}" srcOrd="0" destOrd="0" presId="urn:microsoft.com/office/officeart/2005/8/layout/lProcess3"/>
    <dgm:cxn modelId="{7C74FF3A-227D-4509-A119-79FE87F0E370}" srcId="{47E768EF-3723-4268-B032-E28352178E36}" destId="{CA590EC6-828F-4C02-B937-806BCB4C02F6}" srcOrd="3" destOrd="0" parTransId="{BE403A59-D4C6-44C4-9694-B584E0D79CF1}" sibTransId="{084BCF27-EF57-429B-A22E-D0BED8DA7607}"/>
    <dgm:cxn modelId="{13BF6DF4-5BD4-499C-A830-78AD3C06C44D}" type="presParOf" srcId="{8F1AFBE7-0956-4BCB-B2DA-AB9093B06911}" destId="{ED8CB668-D8C4-4D8A-AB56-35582AC785F7}" srcOrd="0" destOrd="0" presId="urn:microsoft.com/office/officeart/2005/8/layout/lProcess3"/>
    <dgm:cxn modelId="{37FFF7AE-A36C-4438-B623-A7A31F7774A1}" type="presParOf" srcId="{ED8CB668-D8C4-4D8A-AB56-35582AC785F7}" destId="{50CE8561-3B6D-4DED-83BC-6A7F35A70E4F}" srcOrd="0" destOrd="0" presId="urn:microsoft.com/office/officeart/2005/8/layout/lProcess3"/>
    <dgm:cxn modelId="{3E4630BC-7ACB-4F51-A297-1CC5D8DF56AA}" type="presParOf" srcId="{8F1AFBE7-0956-4BCB-B2DA-AB9093B06911}" destId="{60CB141F-FD45-4199-BE7E-84EEB0020BD6}" srcOrd="1" destOrd="0" presId="urn:microsoft.com/office/officeart/2005/8/layout/lProcess3"/>
    <dgm:cxn modelId="{989DEFFD-BBFF-470E-805B-80247F8EADCB}" type="presParOf" srcId="{8F1AFBE7-0956-4BCB-B2DA-AB9093B06911}" destId="{72718927-C0E6-41D3-B4D6-D35A37B1844F}" srcOrd="2" destOrd="0" presId="urn:microsoft.com/office/officeart/2005/8/layout/lProcess3"/>
    <dgm:cxn modelId="{FC602086-0B0B-4E1C-9C35-1FB14B45EFEF}" type="presParOf" srcId="{72718927-C0E6-41D3-B4D6-D35A37B1844F}" destId="{AFC79FD4-C271-41EA-A6E0-53B9481318F6}" srcOrd="0" destOrd="0" presId="urn:microsoft.com/office/officeart/2005/8/layout/lProcess3"/>
    <dgm:cxn modelId="{BA95D709-FFB3-4589-9C7A-1EECB2D43915}" type="presParOf" srcId="{8F1AFBE7-0956-4BCB-B2DA-AB9093B06911}" destId="{E4BDA7B5-FF05-4742-BAC1-A9606238690A}" srcOrd="3" destOrd="0" presId="urn:microsoft.com/office/officeart/2005/8/layout/lProcess3"/>
    <dgm:cxn modelId="{6B3EDC20-B823-49CE-A915-FCA0CF739974}" type="presParOf" srcId="{8F1AFBE7-0956-4BCB-B2DA-AB9093B06911}" destId="{A7A812CA-9A0A-473E-904E-C45A9F3722A1}" srcOrd="4" destOrd="0" presId="urn:microsoft.com/office/officeart/2005/8/layout/lProcess3"/>
    <dgm:cxn modelId="{80CCD16E-B48E-43CD-80CA-CC91C1C66204}" type="presParOf" srcId="{A7A812CA-9A0A-473E-904E-C45A9F3722A1}" destId="{69EEE92B-657C-4629-9494-DD52D9039E91}" srcOrd="0" destOrd="0" presId="urn:microsoft.com/office/officeart/2005/8/layout/lProcess3"/>
    <dgm:cxn modelId="{1EAEBE9B-613B-4041-A100-819752F2242D}" type="presParOf" srcId="{8F1AFBE7-0956-4BCB-B2DA-AB9093B06911}" destId="{917D19B0-F65F-4A0C-9C35-5904D313E499}" srcOrd="5" destOrd="0" presId="urn:microsoft.com/office/officeart/2005/8/layout/lProcess3"/>
    <dgm:cxn modelId="{33E5B360-CC01-4A8A-8F70-182C128AF676}" type="presParOf" srcId="{8F1AFBE7-0956-4BCB-B2DA-AB9093B06911}" destId="{434F7A8E-7A68-4BFF-8003-34879FEC6523}" srcOrd="6" destOrd="0" presId="urn:microsoft.com/office/officeart/2005/8/layout/lProcess3"/>
    <dgm:cxn modelId="{336050CD-DF1C-4B62-A907-3B5C699219DB}" type="presParOf" srcId="{434F7A8E-7A68-4BFF-8003-34879FEC6523}" destId="{ADB4BC9E-75D1-4EDE-84BB-0899F792F1D5}" srcOrd="0" destOrd="0" presId="urn:microsoft.com/office/officeart/2005/8/layout/lProcess3"/>
    <dgm:cxn modelId="{C749AC29-9C8A-4E9C-A17D-0012E12C333B}" type="presParOf" srcId="{8F1AFBE7-0956-4BCB-B2DA-AB9093B06911}" destId="{1D069C84-EFD7-4292-BFFC-D34CD582465B}" srcOrd="7" destOrd="0" presId="urn:microsoft.com/office/officeart/2005/8/layout/lProcess3"/>
    <dgm:cxn modelId="{4AA1D3D7-6FFC-44D4-B1EF-00F4124AA2FD}" type="presParOf" srcId="{8F1AFBE7-0956-4BCB-B2DA-AB9093B06911}" destId="{D3384D57-BFC0-4E43-908C-B5FDCCA16DD8}" srcOrd="8" destOrd="0" presId="urn:microsoft.com/office/officeart/2005/8/layout/lProcess3"/>
    <dgm:cxn modelId="{A98CA3DF-F17B-4F9A-B848-C3D7419496FA}" type="presParOf" srcId="{D3384D57-BFC0-4E43-908C-B5FDCCA16DD8}" destId="{8AD88189-2674-48D8-9F6E-416C7C193A54}" srcOrd="0" destOrd="0" presId="urn:microsoft.com/office/officeart/2005/8/layout/lProcess3"/>
    <dgm:cxn modelId="{A3A61E7A-5086-4EF7-AF12-ACB0DAB5070F}" type="presParOf" srcId="{8F1AFBE7-0956-4BCB-B2DA-AB9093B06911}" destId="{1EEF8F9E-4F15-4DAE-9E93-9BCC51A65C0E}" srcOrd="9" destOrd="0" presId="urn:microsoft.com/office/officeart/2005/8/layout/lProcess3"/>
    <dgm:cxn modelId="{65DB978D-BCD6-47A8-AE73-FB4F372E32D7}" type="presParOf" srcId="{8F1AFBE7-0956-4BCB-B2DA-AB9093B06911}" destId="{A0D2756D-129C-4804-A46D-5F39001516BB}" srcOrd="10" destOrd="0" presId="urn:microsoft.com/office/officeart/2005/8/layout/lProcess3"/>
    <dgm:cxn modelId="{7DE04F2D-BA70-492D-BDCE-F0593381182D}" type="presParOf" srcId="{A0D2756D-129C-4804-A46D-5F39001516BB}" destId="{6C4EEADF-8D54-423D-A443-F1C0ACCB0809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9D843F-B967-49E2-86D1-5172AD9818C8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0F84831-3ABC-45AE-A385-E2B21C631AE8}">
      <dgm:prSet phldrT="[Текст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4400" b="1" dirty="0" smtClean="0">
              <a:solidFill>
                <a:schemeClr val="tx1"/>
              </a:solidFill>
              <a:latin typeface="+mn-lt"/>
              <a:cs typeface="+mn-cs"/>
            </a:rPr>
            <a:t>ВСОКО</a:t>
          </a:r>
          <a:endParaRPr lang="ru-RU" sz="4400" dirty="0">
            <a:solidFill>
              <a:schemeClr val="tx1"/>
            </a:solidFill>
          </a:endParaRPr>
        </a:p>
      </dgm:t>
    </dgm:pt>
    <dgm:pt modelId="{44A3A0B3-EC5B-4ED3-A3EB-A0DA4878EDD4}" type="parTrans" cxnId="{33E664D8-C42C-45F6-B428-A65AC80E333D}">
      <dgm:prSet/>
      <dgm:spPr/>
      <dgm:t>
        <a:bodyPr/>
        <a:lstStyle/>
        <a:p>
          <a:endParaRPr lang="ru-RU"/>
        </a:p>
      </dgm:t>
    </dgm:pt>
    <dgm:pt modelId="{917C1E7B-7E6C-4883-814F-85CECA4520C4}" type="sibTrans" cxnId="{33E664D8-C42C-45F6-B428-A65AC80E333D}">
      <dgm:prSet/>
      <dgm:spPr/>
      <dgm:t>
        <a:bodyPr/>
        <a:lstStyle/>
        <a:p>
          <a:endParaRPr lang="ru-RU"/>
        </a:p>
      </dgm:t>
    </dgm:pt>
    <dgm:pt modelId="{11E04D2A-DC16-42FE-BF7C-40D5B9AB8622}">
      <dgm:prSet phldrT="[Текст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+mn-lt"/>
              <a:cs typeface="+mn-cs"/>
            </a:rPr>
            <a:t>Программа развития ДОО</a:t>
          </a:r>
          <a:endParaRPr lang="ru-RU" sz="2800" dirty="0">
            <a:solidFill>
              <a:schemeClr val="tx1"/>
            </a:solidFill>
          </a:endParaRPr>
        </a:p>
      </dgm:t>
    </dgm:pt>
    <dgm:pt modelId="{5E80373D-4290-48B3-AA5A-B56AB0A8EB96}" type="parTrans" cxnId="{7E00D6C6-065B-4934-ADC2-824A1891168D}">
      <dgm:prSet/>
      <dgm:spPr/>
      <dgm:t>
        <a:bodyPr/>
        <a:lstStyle/>
        <a:p>
          <a:endParaRPr lang="ru-RU"/>
        </a:p>
      </dgm:t>
    </dgm:pt>
    <dgm:pt modelId="{2CA79539-FE2F-4837-BD02-9D6292873E39}" type="sibTrans" cxnId="{7E00D6C6-065B-4934-ADC2-824A1891168D}">
      <dgm:prSet/>
      <dgm:spPr/>
      <dgm:t>
        <a:bodyPr/>
        <a:lstStyle/>
        <a:p>
          <a:endParaRPr lang="ru-RU"/>
        </a:p>
      </dgm:t>
    </dgm:pt>
    <dgm:pt modelId="{C0A20E29-BF5A-4BFE-BD11-843460119228}">
      <dgm:prSet phldrT="[Текст]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+mn-lt"/>
              <a:cs typeface="+mn-cs"/>
            </a:rPr>
            <a:t>Отчет о результатах </a:t>
          </a:r>
          <a:r>
            <a:rPr lang="ru-RU" b="1" dirty="0" err="1" smtClean="0">
              <a:solidFill>
                <a:schemeClr val="tx1"/>
              </a:solidFill>
              <a:latin typeface="+mn-lt"/>
              <a:cs typeface="+mn-cs"/>
            </a:rPr>
            <a:t>самообследования</a:t>
          </a:r>
          <a:endParaRPr lang="ru-RU" dirty="0">
            <a:solidFill>
              <a:schemeClr val="tx1"/>
            </a:solidFill>
          </a:endParaRPr>
        </a:p>
      </dgm:t>
    </dgm:pt>
    <dgm:pt modelId="{AA47B318-D95B-4A60-AE73-277E5B0657CB}" type="parTrans" cxnId="{F48591B9-A401-432A-A26E-A030ABE5DBE6}">
      <dgm:prSet/>
      <dgm:spPr/>
      <dgm:t>
        <a:bodyPr/>
        <a:lstStyle/>
        <a:p>
          <a:endParaRPr lang="ru-RU"/>
        </a:p>
      </dgm:t>
    </dgm:pt>
    <dgm:pt modelId="{6A3AD323-7F51-42FC-8CAA-51CC14D06DB7}" type="sibTrans" cxnId="{F48591B9-A401-432A-A26E-A030ABE5DBE6}">
      <dgm:prSet/>
      <dgm:spPr/>
      <dgm:t>
        <a:bodyPr/>
        <a:lstStyle/>
        <a:p>
          <a:endParaRPr lang="ru-RU"/>
        </a:p>
      </dgm:t>
    </dgm:pt>
    <dgm:pt modelId="{6FF98D95-C6F4-482A-B438-337DB48CC7E9}">
      <dgm:prSet phldrT="[Текст]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+mn-lt"/>
              <a:cs typeface="+mn-cs"/>
            </a:rPr>
            <a:t>Образовательные и адаптированные программы</a:t>
          </a:r>
          <a:endParaRPr lang="ru-RU" dirty="0">
            <a:solidFill>
              <a:schemeClr val="tx1"/>
            </a:solidFill>
          </a:endParaRPr>
        </a:p>
      </dgm:t>
    </dgm:pt>
    <dgm:pt modelId="{51FA9A21-F5FA-4598-87DF-83F6B9069EBE}" type="parTrans" cxnId="{03EC24EA-C9C2-4C54-9CAB-7CBB0C582397}">
      <dgm:prSet/>
      <dgm:spPr/>
      <dgm:t>
        <a:bodyPr/>
        <a:lstStyle/>
        <a:p>
          <a:endParaRPr lang="ru-RU"/>
        </a:p>
      </dgm:t>
    </dgm:pt>
    <dgm:pt modelId="{5EE05B61-B351-494E-AC23-64CA18EA0F34}" type="sibTrans" cxnId="{03EC24EA-C9C2-4C54-9CAB-7CBB0C582397}">
      <dgm:prSet/>
      <dgm:spPr/>
      <dgm:t>
        <a:bodyPr/>
        <a:lstStyle/>
        <a:p>
          <a:endParaRPr lang="ru-RU"/>
        </a:p>
      </dgm:t>
    </dgm:pt>
    <dgm:pt modelId="{933C4062-6717-4760-A338-0999E2B00041}">
      <dgm:prSet phldrT="[Текст]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+mn-lt"/>
              <a:cs typeface="+mn-cs"/>
            </a:rPr>
            <a:t>План работы ДОО на год</a:t>
          </a:r>
          <a:endParaRPr lang="ru-RU" dirty="0">
            <a:solidFill>
              <a:schemeClr val="tx1"/>
            </a:solidFill>
          </a:endParaRPr>
        </a:p>
      </dgm:t>
    </dgm:pt>
    <dgm:pt modelId="{5BCE5744-6205-4AD0-A365-294148A7C213}" type="parTrans" cxnId="{E180CE9C-817F-476A-AA1D-C9E636D27B1C}">
      <dgm:prSet/>
      <dgm:spPr/>
      <dgm:t>
        <a:bodyPr/>
        <a:lstStyle/>
        <a:p>
          <a:endParaRPr lang="ru-RU"/>
        </a:p>
      </dgm:t>
    </dgm:pt>
    <dgm:pt modelId="{0060248D-C0BA-43B3-B602-D84D931A3AF6}" type="sibTrans" cxnId="{E180CE9C-817F-476A-AA1D-C9E636D27B1C}">
      <dgm:prSet/>
      <dgm:spPr/>
      <dgm:t>
        <a:bodyPr/>
        <a:lstStyle/>
        <a:p>
          <a:endParaRPr lang="ru-RU"/>
        </a:p>
      </dgm:t>
    </dgm:pt>
    <dgm:pt modelId="{5052809B-17E9-49DF-A879-154ACD48FA97}" type="pres">
      <dgm:prSet presAssocID="{089D843F-B967-49E2-86D1-5172AD9818C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0C49BA-142A-4182-ACCE-7AF9875971D4}" type="pres">
      <dgm:prSet presAssocID="{933C4062-6717-4760-A338-0999E2B00041}" presName="boxAndChildren" presStyleCnt="0"/>
      <dgm:spPr/>
    </dgm:pt>
    <dgm:pt modelId="{41904CFD-5F9D-4AB5-8D4F-3EC1E63D8149}" type="pres">
      <dgm:prSet presAssocID="{933C4062-6717-4760-A338-0999E2B00041}" presName="parentTextBox" presStyleLbl="node1" presStyleIdx="0" presStyleCnt="5"/>
      <dgm:spPr/>
      <dgm:t>
        <a:bodyPr/>
        <a:lstStyle/>
        <a:p>
          <a:endParaRPr lang="ru-RU"/>
        </a:p>
      </dgm:t>
    </dgm:pt>
    <dgm:pt modelId="{600770DA-5630-4525-B420-D0DE44CFE8CD}" type="pres">
      <dgm:prSet presAssocID="{5EE05B61-B351-494E-AC23-64CA18EA0F34}" presName="sp" presStyleCnt="0"/>
      <dgm:spPr/>
    </dgm:pt>
    <dgm:pt modelId="{C4F18E4E-87C2-45AD-B14F-3CF59F596BDB}" type="pres">
      <dgm:prSet presAssocID="{6FF98D95-C6F4-482A-B438-337DB48CC7E9}" presName="arrowAndChildren" presStyleCnt="0"/>
      <dgm:spPr/>
    </dgm:pt>
    <dgm:pt modelId="{198323AA-2AFA-401A-835B-A7CECA504F59}" type="pres">
      <dgm:prSet presAssocID="{6FF98D95-C6F4-482A-B438-337DB48CC7E9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393A497D-DAD5-4D12-B8BC-64C533D542C5}" type="pres">
      <dgm:prSet presAssocID="{6A3AD323-7F51-42FC-8CAA-51CC14D06DB7}" presName="sp" presStyleCnt="0"/>
      <dgm:spPr/>
    </dgm:pt>
    <dgm:pt modelId="{8D7127A5-C40B-4F37-983E-4F5EC180F468}" type="pres">
      <dgm:prSet presAssocID="{C0A20E29-BF5A-4BFE-BD11-843460119228}" presName="arrowAndChildren" presStyleCnt="0"/>
      <dgm:spPr/>
    </dgm:pt>
    <dgm:pt modelId="{1E717089-62D7-4CA1-BBA0-AF8C25E053C7}" type="pres">
      <dgm:prSet presAssocID="{C0A20E29-BF5A-4BFE-BD11-843460119228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DC89736C-3F8B-4000-BC71-1B36CB4E4679}" type="pres">
      <dgm:prSet presAssocID="{2CA79539-FE2F-4837-BD02-9D6292873E39}" presName="sp" presStyleCnt="0"/>
      <dgm:spPr/>
    </dgm:pt>
    <dgm:pt modelId="{224B8DA3-A8C3-4C28-AC2B-F21CDB885D9C}" type="pres">
      <dgm:prSet presAssocID="{11E04D2A-DC16-42FE-BF7C-40D5B9AB8622}" presName="arrowAndChildren" presStyleCnt="0"/>
      <dgm:spPr/>
    </dgm:pt>
    <dgm:pt modelId="{253EA405-3CA2-4BC5-832B-00009BA17CC5}" type="pres">
      <dgm:prSet presAssocID="{11E04D2A-DC16-42FE-BF7C-40D5B9AB8622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259F4F79-1510-4D67-B2F2-F853389AA640}" type="pres">
      <dgm:prSet presAssocID="{917C1E7B-7E6C-4883-814F-85CECA4520C4}" presName="sp" presStyleCnt="0"/>
      <dgm:spPr/>
    </dgm:pt>
    <dgm:pt modelId="{5CE5045D-279F-4361-B89E-6926D4329C3B}" type="pres">
      <dgm:prSet presAssocID="{60F84831-3ABC-45AE-A385-E2B21C631AE8}" presName="arrowAndChildren" presStyleCnt="0"/>
      <dgm:spPr/>
    </dgm:pt>
    <dgm:pt modelId="{0CE674AB-21B8-422B-AB2D-EF20B24DC0A8}" type="pres">
      <dgm:prSet presAssocID="{60F84831-3ABC-45AE-A385-E2B21C631AE8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E180CE9C-817F-476A-AA1D-C9E636D27B1C}" srcId="{089D843F-B967-49E2-86D1-5172AD9818C8}" destId="{933C4062-6717-4760-A338-0999E2B00041}" srcOrd="4" destOrd="0" parTransId="{5BCE5744-6205-4AD0-A365-294148A7C213}" sibTransId="{0060248D-C0BA-43B3-B602-D84D931A3AF6}"/>
    <dgm:cxn modelId="{7E00D6C6-065B-4934-ADC2-824A1891168D}" srcId="{089D843F-B967-49E2-86D1-5172AD9818C8}" destId="{11E04D2A-DC16-42FE-BF7C-40D5B9AB8622}" srcOrd="1" destOrd="0" parTransId="{5E80373D-4290-48B3-AA5A-B56AB0A8EB96}" sibTransId="{2CA79539-FE2F-4837-BD02-9D6292873E39}"/>
    <dgm:cxn modelId="{BDBDFD4A-2842-4B34-B1F5-130F535AC0B2}" type="presOf" srcId="{11E04D2A-DC16-42FE-BF7C-40D5B9AB8622}" destId="{253EA405-3CA2-4BC5-832B-00009BA17CC5}" srcOrd="0" destOrd="0" presId="urn:microsoft.com/office/officeart/2005/8/layout/process4"/>
    <dgm:cxn modelId="{03EC24EA-C9C2-4C54-9CAB-7CBB0C582397}" srcId="{089D843F-B967-49E2-86D1-5172AD9818C8}" destId="{6FF98D95-C6F4-482A-B438-337DB48CC7E9}" srcOrd="3" destOrd="0" parTransId="{51FA9A21-F5FA-4598-87DF-83F6B9069EBE}" sibTransId="{5EE05B61-B351-494E-AC23-64CA18EA0F34}"/>
    <dgm:cxn modelId="{E7C2DE4D-CA5D-41F1-9AAF-7F178FADF1EC}" type="presOf" srcId="{60F84831-3ABC-45AE-A385-E2B21C631AE8}" destId="{0CE674AB-21B8-422B-AB2D-EF20B24DC0A8}" srcOrd="0" destOrd="0" presId="urn:microsoft.com/office/officeart/2005/8/layout/process4"/>
    <dgm:cxn modelId="{7EDD902E-28A1-49FA-8719-8D34398E62BE}" type="presOf" srcId="{6FF98D95-C6F4-482A-B438-337DB48CC7E9}" destId="{198323AA-2AFA-401A-835B-A7CECA504F59}" srcOrd="0" destOrd="0" presId="urn:microsoft.com/office/officeart/2005/8/layout/process4"/>
    <dgm:cxn modelId="{F48591B9-A401-432A-A26E-A030ABE5DBE6}" srcId="{089D843F-B967-49E2-86D1-5172AD9818C8}" destId="{C0A20E29-BF5A-4BFE-BD11-843460119228}" srcOrd="2" destOrd="0" parTransId="{AA47B318-D95B-4A60-AE73-277E5B0657CB}" sibTransId="{6A3AD323-7F51-42FC-8CAA-51CC14D06DB7}"/>
    <dgm:cxn modelId="{33E664D8-C42C-45F6-B428-A65AC80E333D}" srcId="{089D843F-B967-49E2-86D1-5172AD9818C8}" destId="{60F84831-3ABC-45AE-A385-E2B21C631AE8}" srcOrd="0" destOrd="0" parTransId="{44A3A0B3-EC5B-4ED3-A3EB-A0DA4878EDD4}" sibTransId="{917C1E7B-7E6C-4883-814F-85CECA4520C4}"/>
    <dgm:cxn modelId="{077C7F13-FE98-4C12-8CFA-090126C24C57}" type="presOf" srcId="{089D843F-B967-49E2-86D1-5172AD9818C8}" destId="{5052809B-17E9-49DF-A879-154ACD48FA97}" srcOrd="0" destOrd="0" presId="urn:microsoft.com/office/officeart/2005/8/layout/process4"/>
    <dgm:cxn modelId="{9E5081E3-A08E-4275-A246-7D3E02E93431}" type="presOf" srcId="{933C4062-6717-4760-A338-0999E2B00041}" destId="{41904CFD-5F9D-4AB5-8D4F-3EC1E63D8149}" srcOrd="0" destOrd="0" presId="urn:microsoft.com/office/officeart/2005/8/layout/process4"/>
    <dgm:cxn modelId="{0094AFB0-5649-4BD2-83DD-725CFB905A88}" type="presOf" srcId="{C0A20E29-BF5A-4BFE-BD11-843460119228}" destId="{1E717089-62D7-4CA1-BBA0-AF8C25E053C7}" srcOrd="0" destOrd="0" presId="urn:microsoft.com/office/officeart/2005/8/layout/process4"/>
    <dgm:cxn modelId="{7EC18074-915E-40A1-96A6-E0E808610268}" type="presParOf" srcId="{5052809B-17E9-49DF-A879-154ACD48FA97}" destId="{6B0C49BA-142A-4182-ACCE-7AF9875971D4}" srcOrd="0" destOrd="0" presId="urn:microsoft.com/office/officeart/2005/8/layout/process4"/>
    <dgm:cxn modelId="{F8B2F188-906B-4741-8D98-C6695FC95250}" type="presParOf" srcId="{6B0C49BA-142A-4182-ACCE-7AF9875971D4}" destId="{41904CFD-5F9D-4AB5-8D4F-3EC1E63D8149}" srcOrd="0" destOrd="0" presId="urn:microsoft.com/office/officeart/2005/8/layout/process4"/>
    <dgm:cxn modelId="{6E1C368F-4750-4AC9-9BBA-146E8E6B25DB}" type="presParOf" srcId="{5052809B-17E9-49DF-A879-154ACD48FA97}" destId="{600770DA-5630-4525-B420-D0DE44CFE8CD}" srcOrd="1" destOrd="0" presId="urn:microsoft.com/office/officeart/2005/8/layout/process4"/>
    <dgm:cxn modelId="{5B303B45-61C4-45BF-9AD9-AC2E676759B0}" type="presParOf" srcId="{5052809B-17E9-49DF-A879-154ACD48FA97}" destId="{C4F18E4E-87C2-45AD-B14F-3CF59F596BDB}" srcOrd="2" destOrd="0" presId="urn:microsoft.com/office/officeart/2005/8/layout/process4"/>
    <dgm:cxn modelId="{3E1FF160-E80D-4C9F-B8C9-6B0061B43E86}" type="presParOf" srcId="{C4F18E4E-87C2-45AD-B14F-3CF59F596BDB}" destId="{198323AA-2AFA-401A-835B-A7CECA504F59}" srcOrd="0" destOrd="0" presId="urn:microsoft.com/office/officeart/2005/8/layout/process4"/>
    <dgm:cxn modelId="{478F2D3D-7263-4D26-83E7-323056E1D8A9}" type="presParOf" srcId="{5052809B-17E9-49DF-A879-154ACD48FA97}" destId="{393A497D-DAD5-4D12-B8BC-64C533D542C5}" srcOrd="3" destOrd="0" presId="urn:microsoft.com/office/officeart/2005/8/layout/process4"/>
    <dgm:cxn modelId="{A31E14BF-10B8-41FE-99E7-6B1A649788CF}" type="presParOf" srcId="{5052809B-17E9-49DF-A879-154ACD48FA97}" destId="{8D7127A5-C40B-4F37-983E-4F5EC180F468}" srcOrd="4" destOrd="0" presId="urn:microsoft.com/office/officeart/2005/8/layout/process4"/>
    <dgm:cxn modelId="{8CC33BCD-2153-4643-8B3B-53A669CB80E5}" type="presParOf" srcId="{8D7127A5-C40B-4F37-983E-4F5EC180F468}" destId="{1E717089-62D7-4CA1-BBA0-AF8C25E053C7}" srcOrd="0" destOrd="0" presId="urn:microsoft.com/office/officeart/2005/8/layout/process4"/>
    <dgm:cxn modelId="{D89A366A-EC60-434A-9B5B-8665BB589FA8}" type="presParOf" srcId="{5052809B-17E9-49DF-A879-154ACD48FA97}" destId="{DC89736C-3F8B-4000-BC71-1B36CB4E4679}" srcOrd="5" destOrd="0" presId="urn:microsoft.com/office/officeart/2005/8/layout/process4"/>
    <dgm:cxn modelId="{5C53FE7C-E352-499C-877D-8EF90BA5916E}" type="presParOf" srcId="{5052809B-17E9-49DF-A879-154ACD48FA97}" destId="{224B8DA3-A8C3-4C28-AC2B-F21CDB885D9C}" srcOrd="6" destOrd="0" presId="urn:microsoft.com/office/officeart/2005/8/layout/process4"/>
    <dgm:cxn modelId="{357DE8C2-8813-435C-8496-6E4001BD9429}" type="presParOf" srcId="{224B8DA3-A8C3-4C28-AC2B-F21CDB885D9C}" destId="{253EA405-3CA2-4BC5-832B-00009BA17CC5}" srcOrd="0" destOrd="0" presId="urn:microsoft.com/office/officeart/2005/8/layout/process4"/>
    <dgm:cxn modelId="{484B5CBF-DE49-485C-BEC7-55EC0E7B1296}" type="presParOf" srcId="{5052809B-17E9-49DF-A879-154ACD48FA97}" destId="{259F4F79-1510-4D67-B2F2-F853389AA640}" srcOrd="7" destOrd="0" presId="urn:microsoft.com/office/officeart/2005/8/layout/process4"/>
    <dgm:cxn modelId="{CFA89C02-131C-4C2B-84DF-267F47A92749}" type="presParOf" srcId="{5052809B-17E9-49DF-A879-154ACD48FA97}" destId="{5CE5045D-279F-4361-B89E-6926D4329C3B}" srcOrd="8" destOrd="0" presId="urn:microsoft.com/office/officeart/2005/8/layout/process4"/>
    <dgm:cxn modelId="{1934FB92-499A-4BEF-A9B7-C20AE94DADBF}" type="presParOf" srcId="{5CE5045D-279F-4361-B89E-6926D4329C3B}" destId="{0CE674AB-21B8-422B-AB2D-EF20B24DC0A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6D127A-D5F8-4B4A-B7F2-E29F914F0B85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4" csCatId="accent5" phldr="1"/>
      <dgm:spPr/>
      <dgm:t>
        <a:bodyPr/>
        <a:lstStyle/>
        <a:p>
          <a:endParaRPr lang="ru-RU"/>
        </a:p>
      </dgm:t>
    </dgm:pt>
    <dgm:pt modelId="{E7FD23D0-7C95-4188-BD10-45E1AF251540}">
      <dgm:prSet phldrT="[Текст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effectLst/>
              <a:latin typeface="+mn-lt"/>
            </a:rPr>
            <a:t>Получение объективной информации о качестве образования в ДОУ</a:t>
          </a:r>
          <a:endParaRPr lang="ru-RU" sz="2400" dirty="0">
            <a:solidFill>
              <a:schemeClr val="tx1"/>
            </a:solidFill>
            <a:effectLst/>
            <a:latin typeface="+mn-lt"/>
          </a:endParaRPr>
        </a:p>
      </dgm:t>
    </dgm:pt>
    <dgm:pt modelId="{147FE379-A9B8-4378-A0A6-3258F106A235}" type="parTrans" cxnId="{4E794374-1273-4A92-9D30-323610BFC67D}">
      <dgm:prSet/>
      <dgm:spPr/>
      <dgm:t>
        <a:bodyPr/>
        <a:lstStyle/>
        <a:p>
          <a:endParaRPr lang="ru-RU" sz="1600"/>
        </a:p>
      </dgm:t>
    </dgm:pt>
    <dgm:pt modelId="{4F5E8211-679F-47AE-AA19-DFDE6701BB18}" type="sibTrans" cxnId="{4E794374-1273-4A92-9D30-323610BFC67D}">
      <dgm:prSet/>
      <dgm:spPr/>
      <dgm:t>
        <a:bodyPr/>
        <a:lstStyle/>
        <a:p>
          <a:endParaRPr lang="ru-RU" sz="1600"/>
        </a:p>
      </dgm:t>
    </dgm:pt>
    <dgm:pt modelId="{1DEFBD3A-51E2-4AF1-9658-58F4BBCBAFB8}">
      <dgm:prSet phldrT="[Текст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effectLst/>
              <a:latin typeface="+mn-lt"/>
            </a:rPr>
            <a:t>Своевременное выявление изменений, влияющих на качество образовательной деятельности</a:t>
          </a:r>
          <a:endParaRPr lang="ru-RU" sz="2400" dirty="0">
            <a:solidFill>
              <a:schemeClr val="tx1"/>
            </a:solidFill>
            <a:effectLst/>
            <a:latin typeface="+mn-lt"/>
          </a:endParaRPr>
        </a:p>
      </dgm:t>
    </dgm:pt>
    <dgm:pt modelId="{166540FA-FBEA-4C94-B5AC-73BE137B695C}" type="parTrans" cxnId="{A5BE3310-0F84-4A4E-A0F4-E3836C18D7FE}">
      <dgm:prSet/>
      <dgm:spPr/>
      <dgm:t>
        <a:bodyPr/>
        <a:lstStyle/>
        <a:p>
          <a:endParaRPr lang="ru-RU"/>
        </a:p>
      </dgm:t>
    </dgm:pt>
    <dgm:pt modelId="{3BE40A7F-81EF-4034-A546-9D57D9E4C65C}" type="sibTrans" cxnId="{A5BE3310-0F84-4A4E-A0F4-E3836C18D7FE}">
      <dgm:prSet/>
      <dgm:spPr/>
      <dgm:t>
        <a:bodyPr/>
        <a:lstStyle/>
        <a:p>
          <a:endParaRPr lang="ru-RU"/>
        </a:p>
      </dgm:t>
    </dgm:pt>
    <dgm:pt modelId="{DBE8B28F-B166-44B7-B38F-505ADA983E59}">
      <dgm:prSet phldrT="[Текст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effectLst/>
              <a:latin typeface="+mn-lt"/>
            </a:rPr>
            <a:t>Адресность воздействия по результатам полученных данных</a:t>
          </a:r>
          <a:endParaRPr lang="ru-RU" sz="2400" dirty="0">
            <a:solidFill>
              <a:schemeClr val="tx1"/>
            </a:solidFill>
            <a:effectLst/>
            <a:latin typeface="+mn-lt"/>
          </a:endParaRPr>
        </a:p>
      </dgm:t>
    </dgm:pt>
    <dgm:pt modelId="{9281550E-57F0-4BD0-BE4A-683CDB7FEDC0}" type="parTrans" cxnId="{7805ECCA-AD44-462F-AB66-DA1DE61FAE5A}">
      <dgm:prSet/>
      <dgm:spPr/>
      <dgm:t>
        <a:bodyPr/>
        <a:lstStyle/>
        <a:p>
          <a:endParaRPr lang="ru-RU"/>
        </a:p>
      </dgm:t>
    </dgm:pt>
    <dgm:pt modelId="{ED4CE021-E568-4A54-9955-2CEB310945C3}" type="sibTrans" cxnId="{7805ECCA-AD44-462F-AB66-DA1DE61FAE5A}">
      <dgm:prSet/>
      <dgm:spPr/>
      <dgm:t>
        <a:bodyPr/>
        <a:lstStyle/>
        <a:p>
          <a:endParaRPr lang="ru-RU"/>
        </a:p>
      </dgm:t>
    </dgm:pt>
    <dgm:pt modelId="{935E2EC0-8069-47DB-816C-D8D858A7B6C2}">
      <dgm:prSet phldrT="[Текст]" custT="1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/>
          <a:r>
            <a:rPr lang="ru-RU" sz="2400" dirty="0" smtClean="0">
              <a:solidFill>
                <a:schemeClr val="tx1"/>
              </a:solidFill>
              <a:effectLst/>
              <a:latin typeface="+mn-lt"/>
            </a:rPr>
            <a:t>Принятие обоснованных и своевременных управленческих решений по совершенствованию образования</a:t>
          </a:r>
          <a:endParaRPr lang="ru-RU" sz="2400" dirty="0">
            <a:solidFill>
              <a:schemeClr val="tx1"/>
            </a:solidFill>
            <a:effectLst/>
            <a:latin typeface="+mn-lt"/>
          </a:endParaRPr>
        </a:p>
      </dgm:t>
    </dgm:pt>
    <dgm:pt modelId="{97E306E8-C50D-48F8-9399-056933AA795D}" type="parTrans" cxnId="{66E88193-F63F-4873-926F-79AEE4A116A0}">
      <dgm:prSet/>
      <dgm:spPr/>
      <dgm:t>
        <a:bodyPr/>
        <a:lstStyle/>
        <a:p>
          <a:endParaRPr lang="ru-RU"/>
        </a:p>
      </dgm:t>
    </dgm:pt>
    <dgm:pt modelId="{2D7BF3B3-EB35-4FBF-A8F0-7731230025CF}" type="sibTrans" cxnId="{66E88193-F63F-4873-926F-79AEE4A116A0}">
      <dgm:prSet/>
      <dgm:spPr/>
      <dgm:t>
        <a:bodyPr/>
        <a:lstStyle/>
        <a:p>
          <a:endParaRPr lang="ru-RU"/>
        </a:p>
      </dgm:t>
    </dgm:pt>
    <dgm:pt modelId="{6A15033E-ECF2-48A2-9B69-F24BE76C99F4}">
      <dgm:prSet phldrT="[Текст]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>
              <a:solidFill>
                <a:schemeClr val="tx1"/>
              </a:solidFill>
              <a:effectLst/>
              <a:latin typeface="+mn-lt"/>
            </a:rPr>
            <a:t>Прогнозирование развития образовательной системы в ДОО</a:t>
          </a:r>
          <a:endParaRPr lang="ru-RU" dirty="0">
            <a:solidFill>
              <a:schemeClr val="tx1"/>
            </a:solidFill>
            <a:effectLst/>
            <a:latin typeface="+mn-lt"/>
          </a:endParaRPr>
        </a:p>
      </dgm:t>
    </dgm:pt>
    <dgm:pt modelId="{A004A2B5-5697-4C22-A426-D60BB61CF3E0}" type="parTrans" cxnId="{BAA3B914-9630-4064-B9F4-7F2430E9C713}">
      <dgm:prSet/>
      <dgm:spPr/>
      <dgm:t>
        <a:bodyPr/>
        <a:lstStyle/>
        <a:p>
          <a:endParaRPr lang="ru-RU"/>
        </a:p>
      </dgm:t>
    </dgm:pt>
    <dgm:pt modelId="{4319E5E1-9554-4746-8A06-A6F34E4C7421}" type="sibTrans" cxnId="{BAA3B914-9630-4064-B9F4-7F2430E9C713}">
      <dgm:prSet/>
      <dgm:spPr/>
      <dgm:t>
        <a:bodyPr/>
        <a:lstStyle/>
        <a:p>
          <a:endParaRPr lang="ru-RU"/>
        </a:p>
      </dgm:t>
    </dgm:pt>
    <dgm:pt modelId="{2ABC1F82-00E9-4AA3-90D0-62509A72F9C4}" type="pres">
      <dgm:prSet presAssocID="{226D127A-D5F8-4B4A-B7F2-E29F914F0B8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DBCC946-1C47-4D77-A471-568A1454A935}" type="pres">
      <dgm:prSet presAssocID="{226D127A-D5F8-4B4A-B7F2-E29F914F0B85}" presName="Name1" presStyleCnt="0"/>
      <dgm:spPr/>
    </dgm:pt>
    <dgm:pt modelId="{6E367598-9F3F-4544-94F6-A82BB7741A73}" type="pres">
      <dgm:prSet presAssocID="{226D127A-D5F8-4B4A-B7F2-E29F914F0B85}" presName="cycle" presStyleCnt="0"/>
      <dgm:spPr/>
    </dgm:pt>
    <dgm:pt modelId="{F98CFCFD-7F77-4FA1-ADF4-2DA7583B4A08}" type="pres">
      <dgm:prSet presAssocID="{226D127A-D5F8-4B4A-B7F2-E29F914F0B85}" presName="srcNode" presStyleLbl="node1" presStyleIdx="0" presStyleCnt="5"/>
      <dgm:spPr/>
    </dgm:pt>
    <dgm:pt modelId="{841426E7-C0CD-43B5-BF72-B28ECDE1F0A3}" type="pres">
      <dgm:prSet presAssocID="{226D127A-D5F8-4B4A-B7F2-E29F914F0B85}" presName="conn" presStyleLbl="parChTrans1D2" presStyleIdx="0" presStyleCnt="1"/>
      <dgm:spPr/>
      <dgm:t>
        <a:bodyPr/>
        <a:lstStyle/>
        <a:p>
          <a:endParaRPr lang="ru-RU"/>
        </a:p>
      </dgm:t>
    </dgm:pt>
    <dgm:pt modelId="{9B771D36-5C29-4332-85D4-3977C495A91F}" type="pres">
      <dgm:prSet presAssocID="{226D127A-D5F8-4B4A-B7F2-E29F914F0B85}" presName="extraNode" presStyleLbl="node1" presStyleIdx="0" presStyleCnt="5"/>
      <dgm:spPr/>
    </dgm:pt>
    <dgm:pt modelId="{9AB7BF23-415A-4D4E-84F9-132EE6A9C6BF}" type="pres">
      <dgm:prSet presAssocID="{226D127A-D5F8-4B4A-B7F2-E29F914F0B85}" presName="dstNode" presStyleLbl="node1" presStyleIdx="0" presStyleCnt="5"/>
      <dgm:spPr/>
    </dgm:pt>
    <dgm:pt modelId="{98D18103-8466-48F7-BAC1-EFBC26DB55AD}" type="pres">
      <dgm:prSet presAssocID="{E7FD23D0-7C95-4188-BD10-45E1AF251540}" presName="text_1" presStyleLbl="node1" presStyleIdx="0" presStyleCnt="5" custScaleY="121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A00B8-301F-4F3A-8471-AF2115EAABD4}" type="pres">
      <dgm:prSet presAssocID="{E7FD23D0-7C95-4188-BD10-45E1AF251540}" presName="accent_1" presStyleCnt="0"/>
      <dgm:spPr/>
    </dgm:pt>
    <dgm:pt modelId="{6B2FD03E-204F-43D3-96BF-EDC5B0E46FB3}" type="pres">
      <dgm:prSet presAssocID="{E7FD23D0-7C95-4188-BD10-45E1AF251540}" presName="accentRepeatNode" presStyleLbl="solidFgAcc1" presStyleIdx="0" presStyleCnt="5"/>
      <dgm:spPr/>
    </dgm:pt>
    <dgm:pt modelId="{8CB43F3F-3921-4DD3-AD56-21ECEC8F10AC}" type="pres">
      <dgm:prSet presAssocID="{1DEFBD3A-51E2-4AF1-9658-58F4BBCBAFB8}" presName="text_2" presStyleLbl="node1" presStyleIdx="1" presStyleCnt="5" custScaleY="1183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56F472-D60F-44EA-91B3-EED4708EBA6B}" type="pres">
      <dgm:prSet presAssocID="{1DEFBD3A-51E2-4AF1-9658-58F4BBCBAFB8}" presName="accent_2" presStyleCnt="0"/>
      <dgm:spPr/>
    </dgm:pt>
    <dgm:pt modelId="{E5937E2E-FAFC-4280-9CEB-54DE462BD3C3}" type="pres">
      <dgm:prSet presAssocID="{1DEFBD3A-51E2-4AF1-9658-58F4BBCBAFB8}" presName="accentRepeatNode" presStyleLbl="solidFgAcc1" presStyleIdx="1" presStyleCnt="5"/>
      <dgm:spPr/>
    </dgm:pt>
    <dgm:pt modelId="{F7595EDC-53B9-4419-BF79-8BB748A63C6C}" type="pres">
      <dgm:prSet presAssocID="{DBE8B28F-B166-44B7-B38F-505ADA983E59}" presName="text_3" presStyleLbl="node1" presStyleIdx="2" presStyleCnt="5" custScaleY="118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BF37D0-A605-4ACC-A102-37267E63C2F6}" type="pres">
      <dgm:prSet presAssocID="{DBE8B28F-B166-44B7-B38F-505ADA983E59}" presName="accent_3" presStyleCnt="0"/>
      <dgm:spPr/>
    </dgm:pt>
    <dgm:pt modelId="{4EAABD06-AF3B-43E9-A361-298A86D49023}" type="pres">
      <dgm:prSet presAssocID="{DBE8B28F-B166-44B7-B38F-505ADA983E59}" presName="accentRepeatNode" presStyleLbl="solidFgAcc1" presStyleIdx="2" presStyleCnt="5"/>
      <dgm:spPr/>
    </dgm:pt>
    <dgm:pt modelId="{6980089D-8AC6-4E2F-B137-37C04B42ED50}" type="pres">
      <dgm:prSet presAssocID="{935E2EC0-8069-47DB-816C-D8D858A7B6C2}" presName="text_4" presStyleLbl="node1" presStyleIdx="3" presStyleCnt="5" custScaleY="154168" custLinFactNeighborX="119" custLinFactNeighborY="4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DE1C8C-36AD-45D4-A36F-20E64609C581}" type="pres">
      <dgm:prSet presAssocID="{935E2EC0-8069-47DB-816C-D8D858A7B6C2}" presName="accent_4" presStyleCnt="0"/>
      <dgm:spPr/>
    </dgm:pt>
    <dgm:pt modelId="{DFFF4CB8-F5D8-4B3B-B249-BBF688643572}" type="pres">
      <dgm:prSet presAssocID="{935E2EC0-8069-47DB-816C-D8D858A7B6C2}" presName="accentRepeatNode" presStyleLbl="solidFgAcc1" presStyleIdx="3" presStyleCnt="5"/>
      <dgm:spPr/>
    </dgm:pt>
    <dgm:pt modelId="{32B9410F-DFF4-4521-AB5F-938A5F7B0BB1}" type="pres">
      <dgm:prSet presAssocID="{6A15033E-ECF2-48A2-9B69-F24BE76C99F4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D4CED9-0881-4FB9-B645-C91DB1D98F59}" type="pres">
      <dgm:prSet presAssocID="{6A15033E-ECF2-48A2-9B69-F24BE76C99F4}" presName="accent_5" presStyleCnt="0"/>
      <dgm:spPr/>
    </dgm:pt>
    <dgm:pt modelId="{84A38CF2-B195-4B37-B1CA-A2604C4701CE}" type="pres">
      <dgm:prSet presAssocID="{6A15033E-ECF2-48A2-9B69-F24BE76C99F4}" presName="accentRepeatNode" presStyleLbl="solidFgAcc1" presStyleIdx="4" presStyleCnt="5"/>
      <dgm:spPr/>
    </dgm:pt>
  </dgm:ptLst>
  <dgm:cxnLst>
    <dgm:cxn modelId="{A523C31C-DDA0-4094-BD2D-D237106B20C3}" type="presOf" srcId="{226D127A-D5F8-4B4A-B7F2-E29F914F0B85}" destId="{2ABC1F82-00E9-4AA3-90D0-62509A72F9C4}" srcOrd="0" destOrd="0" presId="urn:microsoft.com/office/officeart/2008/layout/VerticalCurvedList"/>
    <dgm:cxn modelId="{27E31F20-5856-42F3-8551-477BFD1C5798}" type="presOf" srcId="{E7FD23D0-7C95-4188-BD10-45E1AF251540}" destId="{98D18103-8466-48F7-BAC1-EFBC26DB55AD}" srcOrd="0" destOrd="0" presId="urn:microsoft.com/office/officeart/2008/layout/VerticalCurvedList"/>
    <dgm:cxn modelId="{18457673-CCB3-4438-9979-84823CA12594}" type="presOf" srcId="{1DEFBD3A-51E2-4AF1-9658-58F4BBCBAFB8}" destId="{8CB43F3F-3921-4DD3-AD56-21ECEC8F10AC}" srcOrd="0" destOrd="0" presId="urn:microsoft.com/office/officeart/2008/layout/VerticalCurvedList"/>
    <dgm:cxn modelId="{27F55081-2BCE-49FD-BA29-153585C2D225}" type="presOf" srcId="{6A15033E-ECF2-48A2-9B69-F24BE76C99F4}" destId="{32B9410F-DFF4-4521-AB5F-938A5F7B0BB1}" srcOrd="0" destOrd="0" presId="urn:microsoft.com/office/officeart/2008/layout/VerticalCurvedList"/>
    <dgm:cxn modelId="{7805ECCA-AD44-462F-AB66-DA1DE61FAE5A}" srcId="{226D127A-D5F8-4B4A-B7F2-E29F914F0B85}" destId="{DBE8B28F-B166-44B7-B38F-505ADA983E59}" srcOrd="2" destOrd="0" parTransId="{9281550E-57F0-4BD0-BE4A-683CDB7FEDC0}" sibTransId="{ED4CE021-E568-4A54-9955-2CEB310945C3}"/>
    <dgm:cxn modelId="{A5BE3310-0F84-4A4E-A0F4-E3836C18D7FE}" srcId="{226D127A-D5F8-4B4A-B7F2-E29F914F0B85}" destId="{1DEFBD3A-51E2-4AF1-9658-58F4BBCBAFB8}" srcOrd="1" destOrd="0" parTransId="{166540FA-FBEA-4C94-B5AC-73BE137B695C}" sibTransId="{3BE40A7F-81EF-4034-A546-9D57D9E4C65C}"/>
    <dgm:cxn modelId="{A6A31013-0647-4DAA-9678-3BF077FE97EA}" type="presOf" srcId="{DBE8B28F-B166-44B7-B38F-505ADA983E59}" destId="{F7595EDC-53B9-4419-BF79-8BB748A63C6C}" srcOrd="0" destOrd="0" presId="urn:microsoft.com/office/officeart/2008/layout/VerticalCurvedList"/>
    <dgm:cxn modelId="{66E88193-F63F-4873-926F-79AEE4A116A0}" srcId="{226D127A-D5F8-4B4A-B7F2-E29F914F0B85}" destId="{935E2EC0-8069-47DB-816C-D8D858A7B6C2}" srcOrd="3" destOrd="0" parTransId="{97E306E8-C50D-48F8-9399-056933AA795D}" sibTransId="{2D7BF3B3-EB35-4FBF-A8F0-7731230025CF}"/>
    <dgm:cxn modelId="{4E794374-1273-4A92-9D30-323610BFC67D}" srcId="{226D127A-D5F8-4B4A-B7F2-E29F914F0B85}" destId="{E7FD23D0-7C95-4188-BD10-45E1AF251540}" srcOrd="0" destOrd="0" parTransId="{147FE379-A9B8-4378-A0A6-3258F106A235}" sibTransId="{4F5E8211-679F-47AE-AA19-DFDE6701BB18}"/>
    <dgm:cxn modelId="{BAA3B914-9630-4064-B9F4-7F2430E9C713}" srcId="{226D127A-D5F8-4B4A-B7F2-E29F914F0B85}" destId="{6A15033E-ECF2-48A2-9B69-F24BE76C99F4}" srcOrd="4" destOrd="0" parTransId="{A004A2B5-5697-4C22-A426-D60BB61CF3E0}" sibTransId="{4319E5E1-9554-4746-8A06-A6F34E4C7421}"/>
    <dgm:cxn modelId="{1C80E02D-2D76-436E-853A-2DB4A93CA83A}" type="presOf" srcId="{935E2EC0-8069-47DB-816C-D8D858A7B6C2}" destId="{6980089D-8AC6-4E2F-B137-37C04B42ED50}" srcOrd="0" destOrd="0" presId="urn:microsoft.com/office/officeart/2008/layout/VerticalCurvedList"/>
    <dgm:cxn modelId="{08E47B6C-7E75-43DA-921C-803091C21119}" type="presOf" srcId="{4F5E8211-679F-47AE-AA19-DFDE6701BB18}" destId="{841426E7-C0CD-43B5-BF72-B28ECDE1F0A3}" srcOrd="0" destOrd="0" presId="urn:microsoft.com/office/officeart/2008/layout/VerticalCurvedList"/>
    <dgm:cxn modelId="{29FE67FE-17CB-400F-BF66-41EBA3F946EC}" type="presParOf" srcId="{2ABC1F82-00E9-4AA3-90D0-62509A72F9C4}" destId="{7DBCC946-1C47-4D77-A471-568A1454A935}" srcOrd="0" destOrd="0" presId="urn:microsoft.com/office/officeart/2008/layout/VerticalCurvedList"/>
    <dgm:cxn modelId="{55487684-0D50-456A-B94A-53BE26DD5987}" type="presParOf" srcId="{7DBCC946-1C47-4D77-A471-568A1454A935}" destId="{6E367598-9F3F-4544-94F6-A82BB7741A73}" srcOrd="0" destOrd="0" presId="urn:microsoft.com/office/officeart/2008/layout/VerticalCurvedList"/>
    <dgm:cxn modelId="{731F9F5B-DC21-44E1-BF2D-07732C0A5561}" type="presParOf" srcId="{6E367598-9F3F-4544-94F6-A82BB7741A73}" destId="{F98CFCFD-7F77-4FA1-ADF4-2DA7583B4A08}" srcOrd="0" destOrd="0" presId="urn:microsoft.com/office/officeart/2008/layout/VerticalCurvedList"/>
    <dgm:cxn modelId="{DFD7EF96-2521-4F86-AA5D-5F492A026341}" type="presParOf" srcId="{6E367598-9F3F-4544-94F6-A82BB7741A73}" destId="{841426E7-C0CD-43B5-BF72-B28ECDE1F0A3}" srcOrd="1" destOrd="0" presId="urn:microsoft.com/office/officeart/2008/layout/VerticalCurvedList"/>
    <dgm:cxn modelId="{A95E2F84-A807-4592-BA90-2C3FC72D8AD4}" type="presParOf" srcId="{6E367598-9F3F-4544-94F6-A82BB7741A73}" destId="{9B771D36-5C29-4332-85D4-3977C495A91F}" srcOrd="2" destOrd="0" presId="urn:microsoft.com/office/officeart/2008/layout/VerticalCurvedList"/>
    <dgm:cxn modelId="{EFBB2304-0102-46F5-B14A-FF97D6108255}" type="presParOf" srcId="{6E367598-9F3F-4544-94F6-A82BB7741A73}" destId="{9AB7BF23-415A-4D4E-84F9-132EE6A9C6BF}" srcOrd="3" destOrd="0" presId="urn:microsoft.com/office/officeart/2008/layout/VerticalCurvedList"/>
    <dgm:cxn modelId="{4174E429-2B36-4397-B2E6-E3E194A18C65}" type="presParOf" srcId="{7DBCC946-1C47-4D77-A471-568A1454A935}" destId="{98D18103-8466-48F7-BAC1-EFBC26DB55AD}" srcOrd="1" destOrd="0" presId="urn:microsoft.com/office/officeart/2008/layout/VerticalCurvedList"/>
    <dgm:cxn modelId="{2A95D327-2C9E-4CE9-AF49-B94574F3D971}" type="presParOf" srcId="{7DBCC946-1C47-4D77-A471-568A1454A935}" destId="{42AA00B8-301F-4F3A-8471-AF2115EAABD4}" srcOrd="2" destOrd="0" presId="urn:microsoft.com/office/officeart/2008/layout/VerticalCurvedList"/>
    <dgm:cxn modelId="{C389BBD7-42EC-4ED2-AC64-BFDE1C045215}" type="presParOf" srcId="{42AA00B8-301F-4F3A-8471-AF2115EAABD4}" destId="{6B2FD03E-204F-43D3-96BF-EDC5B0E46FB3}" srcOrd="0" destOrd="0" presId="urn:microsoft.com/office/officeart/2008/layout/VerticalCurvedList"/>
    <dgm:cxn modelId="{982699C1-BAC3-4CE9-B90E-499BF21E6CC1}" type="presParOf" srcId="{7DBCC946-1C47-4D77-A471-568A1454A935}" destId="{8CB43F3F-3921-4DD3-AD56-21ECEC8F10AC}" srcOrd="3" destOrd="0" presId="urn:microsoft.com/office/officeart/2008/layout/VerticalCurvedList"/>
    <dgm:cxn modelId="{C261416C-497E-4018-87C9-6CA5D7F6ACF9}" type="presParOf" srcId="{7DBCC946-1C47-4D77-A471-568A1454A935}" destId="{8156F472-D60F-44EA-91B3-EED4708EBA6B}" srcOrd="4" destOrd="0" presId="urn:microsoft.com/office/officeart/2008/layout/VerticalCurvedList"/>
    <dgm:cxn modelId="{175C76E5-EDDE-4A99-BD93-598152107D06}" type="presParOf" srcId="{8156F472-D60F-44EA-91B3-EED4708EBA6B}" destId="{E5937E2E-FAFC-4280-9CEB-54DE462BD3C3}" srcOrd="0" destOrd="0" presId="urn:microsoft.com/office/officeart/2008/layout/VerticalCurvedList"/>
    <dgm:cxn modelId="{3148AB99-BBA8-4E8E-8E90-C303CB03B850}" type="presParOf" srcId="{7DBCC946-1C47-4D77-A471-568A1454A935}" destId="{F7595EDC-53B9-4419-BF79-8BB748A63C6C}" srcOrd="5" destOrd="0" presId="urn:microsoft.com/office/officeart/2008/layout/VerticalCurvedList"/>
    <dgm:cxn modelId="{893424E8-25E5-4D98-A0E8-38BF3D512DF4}" type="presParOf" srcId="{7DBCC946-1C47-4D77-A471-568A1454A935}" destId="{C2BF37D0-A605-4ACC-A102-37267E63C2F6}" srcOrd="6" destOrd="0" presId="urn:microsoft.com/office/officeart/2008/layout/VerticalCurvedList"/>
    <dgm:cxn modelId="{65CE9810-06E4-4ECB-86CD-CC81A0B9E813}" type="presParOf" srcId="{C2BF37D0-A605-4ACC-A102-37267E63C2F6}" destId="{4EAABD06-AF3B-43E9-A361-298A86D49023}" srcOrd="0" destOrd="0" presId="urn:microsoft.com/office/officeart/2008/layout/VerticalCurvedList"/>
    <dgm:cxn modelId="{CAF33220-E941-4F7A-B52A-AE241EB13D20}" type="presParOf" srcId="{7DBCC946-1C47-4D77-A471-568A1454A935}" destId="{6980089D-8AC6-4E2F-B137-37C04B42ED50}" srcOrd="7" destOrd="0" presId="urn:microsoft.com/office/officeart/2008/layout/VerticalCurvedList"/>
    <dgm:cxn modelId="{554A4AB8-AFBA-4C8A-A8F4-D793FF4BA184}" type="presParOf" srcId="{7DBCC946-1C47-4D77-A471-568A1454A935}" destId="{54DE1C8C-36AD-45D4-A36F-20E64609C581}" srcOrd="8" destOrd="0" presId="urn:microsoft.com/office/officeart/2008/layout/VerticalCurvedList"/>
    <dgm:cxn modelId="{327425CE-DB90-4C5A-BFC3-5FCF9CC63DD5}" type="presParOf" srcId="{54DE1C8C-36AD-45D4-A36F-20E64609C581}" destId="{DFFF4CB8-F5D8-4B3B-B249-BBF688643572}" srcOrd="0" destOrd="0" presId="urn:microsoft.com/office/officeart/2008/layout/VerticalCurvedList"/>
    <dgm:cxn modelId="{53D0962E-E909-4B78-9ED3-941B6B7B4C45}" type="presParOf" srcId="{7DBCC946-1C47-4D77-A471-568A1454A935}" destId="{32B9410F-DFF4-4521-AB5F-938A5F7B0BB1}" srcOrd="9" destOrd="0" presId="urn:microsoft.com/office/officeart/2008/layout/VerticalCurvedList"/>
    <dgm:cxn modelId="{AA878491-534A-450A-9DE0-05D0E60F6003}" type="presParOf" srcId="{7DBCC946-1C47-4D77-A471-568A1454A935}" destId="{C0D4CED9-0881-4FB9-B645-C91DB1D98F59}" srcOrd="10" destOrd="0" presId="urn:microsoft.com/office/officeart/2008/layout/VerticalCurvedList"/>
    <dgm:cxn modelId="{03A9C397-ECEA-4166-861A-234AF217BC35}" type="presParOf" srcId="{C0D4CED9-0881-4FB9-B645-C91DB1D98F59}" destId="{84A38CF2-B195-4B37-B1CA-A2604C4701C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CE8561-3B6D-4DED-83BC-6A7F35A70E4F}">
      <dsp:nvSpPr>
        <dsp:cNvPr id="0" name=""/>
        <dsp:cNvSpPr/>
      </dsp:nvSpPr>
      <dsp:spPr>
        <a:xfrm>
          <a:off x="1023725" y="3079"/>
          <a:ext cx="5240351" cy="794392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образовательных программ дошкольного образования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023725" y="3079"/>
        <a:ext cx="5240351" cy="794392"/>
      </dsp:txXfrm>
    </dsp:sp>
    <dsp:sp modelId="{AFC79FD4-C271-41EA-A6E0-53B9481318F6}">
      <dsp:nvSpPr>
        <dsp:cNvPr id="0" name=""/>
        <dsp:cNvSpPr/>
      </dsp:nvSpPr>
      <dsp:spPr>
        <a:xfrm>
          <a:off x="1023725" y="908687"/>
          <a:ext cx="5240351" cy="794392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содержания образовательной деятельности в ДОО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1023725" y="908687"/>
        <a:ext cx="5240351" cy="794392"/>
      </dsp:txXfrm>
    </dsp:sp>
    <dsp:sp modelId="{69EEE92B-657C-4629-9494-DD52D9039E91}">
      <dsp:nvSpPr>
        <dsp:cNvPr id="0" name=""/>
        <dsp:cNvSpPr/>
      </dsp:nvSpPr>
      <dsp:spPr>
        <a:xfrm>
          <a:off x="998145" y="1838739"/>
          <a:ext cx="5241602" cy="794392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образовательных условий в ДОО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998145" y="1838739"/>
        <a:ext cx="5241602" cy="794392"/>
      </dsp:txXfrm>
    </dsp:sp>
    <dsp:sp modelId="{ADB4BC9E-75D1-4EDE-84BB-0899F792F1D5}">
      <dsp:nvSpPr>
        <dsp:cNvPr id="0" name=""/>
        <dsp:cNvSpPr/>
      </dsp:nvSpPr>
      <dsp:spPr>
        <a:xfrm>
          <a:off x="1023725" y="2719903"/>
          <a:ext cx="5241602" cy="794392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качество взаимодействия с семьей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1023725" y="2719903"/>
        <a:ext cx="5241602" cy="794392"/>
      </dsp:txXfrm>
    </dsp:sp>
    <dsp:sp modelId="{8AD88189-2674-48D8-9F6E-416C7C193A54}">
      <dsp:nvSpPr>
        <dsp:cNvPr id="0" name=""/>
        <dsp:cNvSpPr/>
      </dsp:nvSpPr>
      <dsp:spPr>
        <a:xfrm>
          <a:off x="1023725" y="3625511"/>
          <a:ext cx="5241602" cy="794392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обеспечение здоровья, безопасности и качества услуг по присмотру и уходу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1023725" y="3625511"/>
        <a:ext cx="5241602" cy="794392"/>
      </dsp:txXfrm>
    </dsp:sp>
    <dsp:sp modelId="{6C4EEADF-8D54-423D-A443-F1C0ACCB0809}">
      <dsp:nvSpPr>
        <dsp:cNvPr id="0" name=""/>
        <dsp:cNvSpPr/>
      </dsp:nvSpPr>
      <dsp:spPr>
        <a:xfrm>
          <a:off x="1023725" y="4531119"/>
          <a:ext cx="5241602" cy="794392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3335" rIns="0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effectLst/>
              <a:latin typeface="Times New Roman"/>
              <a:ea typeface="Calibri"/>
            </a:rPr>
            <a:t>повышение качества управления в ДОО</a:t>
          </a:r>
          <a:endParaRPr lang="ru-RU" sz="2100" kern="1200" dirty="0">
            <a:solidFill>
              <a:schemeClr val="tx1"/>
            </a:solidFill>
          </a:endParaRPr>
        </a:p>
      </dsp:txBody>
      <dsp:txXfrm>
        <a:off x="1023725" y="4531119"/>
        <a:ext cx="5241602" cy="79439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904CFD-5F9D-4AB5-8D4F-3EC1E63D8149}">
      <dsp:nvSpPr>
        <dsp:cNvPr id="0" name=""/>
        <dsp:cNvSpPr/>
      </dsp:nvSpPr>
      <dsp:spPr>
        <a:xfrm>
          <a:off x="0" y="4513580"/>
          <a:ext cx="8286808" cy="740490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1"/>
              </a:solidFill>
              <a:latin typeface="+mn-lt"/>
              <a:cs typeface="+mn-cs"/>
            </a:rPr>
            <a:t>План работы ДОО на год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0" y="4513580"/>
        <a:ext cx="8286808" cy="740490"/>
      </dsp:txXfrm>
    </dsp:sp>
    <dsp:sp modelId="{198323AA-2AFA-401A-835B-A7CECA504F59}">
      <dsp:nvSpPr>
        <dsp:cNvPr id="0" name=""/>
        <dsp:cNvSpPr/>
      </dsp:nvSpPr>
      <dsp:spPr>
        <a:xfrm rot="10800000">
          <a:off x="0" y="3385813"/>
          <a:ext cx="8286808" cy="1138874"/>
        </a:xfrm>
        <a:prstGeom prst="upArrowCallou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1"/>
              </a:solidFill>
              <a:latin typeface="+mn-lt"/>
              <a:cs typeface="+mn-cs"/>
            </a:rPr>
            <a:t>Образовательные и адаптированные программы</a:t>
          </a:r>
          <a:endParaRPr lang="ru-RU" sz="2600" kern="1200" dirty="0">
            <a:solidFill>
              <a:schemeClr val="tx1"/>
            </a:solidFill>
          </a:endParaRPr>
        </a:p>
      </dsp:txBody>
      <dsp:txXfrm rot="10800000">
        <a:off x="0" y="3385813"/>
        <a:ext cx="8286808" cy="1138874"/>
      </dsp:txXfrm>
    </dsp:sp>
    <dsp:sp modelId="{1E717089-62D7-4CA1-BBA0-AF8C25E053C7}">
      <dsp:nvSpPr>
        <dsp:cNvPr id="0" name=""/>
        <dsp:cNvSpPr/>
      </dsp:nvSpPr>
      <dsp:spPr>
        <a:xfrm rot="10800000">
          <a:off x="0" y="2258046"/>
          <a:ext cx="8286808" cy="1138874"/>
        </a:xfrm>
        <a:prstGeom prst="upArrowCallou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dirty="0" smtClean="0">
              <a:solidFill>
                <a:schemeClr val="tx1"/>
              </a:solidFill>
              <a:latin typeface="+mn-lt"/>
              <a:cs typeface="+mn-cs"/>
            </a:rPr>
            <a:t>Отчет о результатах </a:t>
          </a:r>
          <a:r>
            <a:rPr lang="ru-RU" sz="2600" b="1" kern="1200" dirty="0" err="1" smtClean="0">
              <a:solidFill>
                <a:schemeClr val="tx1"/>
              </a:solidFill>
              <a:latin typeface="+mn-lt"/>
              <a:cs typeface="+mn-cs"/>
            </a:rPr>
            <a:t>самообследования</a:t>
          </a:r>
          <a:endParaRPr lang="ru-RU" sz="2600" kern="1200" dirty="0">
            <a:solidFill>
              <a:schemeClr val="tx1"/>
            </a:solidFill>
          </a:endParaRPr>
        </a:p>
      </dsp:txBody>
      <dsp:txXfrm rot="10800000">
        <a:off x="0" y="2258046"/>
        <a:ext cx="8286808" cy="1138874"/>
      </dsp:txXfrm>
    </dsp:sp>
    <dsp:sp modelId="{253EA405-3CA2-4BC5-832B-00009BA17CC5}">
      <dsp:nvSpPr>
        <dsp:cNvPr id="0" name=""/>
        <dsp:cNvSpPr/>
      </dsp:nvSpPr>
      <dsp:spPr>
        <a:xfrm rot="10800000">
          <a:off x="0" y="1130279"/>
          <a:ext cx="8286808" cy="1138874"/>
        </a:xfrm>
        <a:prstGeom prst="upArrowCallou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+mn-lt"/>
              <a:cs typeface="+mn-cs"/>
            </a:rPr>
            <a:t>Программа развития ДОО</a:t>
          </a:r>
          <a:endParaRPr lang="ru-RU" sz="2800" kern="1200" dirty="0">
            <a:solidFill>
              <a:schemeClr val="tx1"/>
            </a:solidFill>
          </a:endParaRPr>
        </a:p>
      </dsp:txBody>
      <dsp:txXfrm rot="10800000">
        <a:off x="0" y="1130279"/>
        <a:ext cx="8286808" cy="1138874"/>
      </dsp:txXfrm>
    </dsp:sp>
    <dsp:sp modelId="{0CE674AB-21B8-422B-AB2D-EF20B24DC0A8}">
      <dsp:nvSpPr>
        <dsp:cNvPr id="0" name=""/>
        <dsp:cNvSpPr/>
      </dsp:nvSpPr>
      <dsp:spPr>
        <a:xfrm rot="10800000">
          <a:off x="0" y="2512"/>
          <a:ext cx="8286808" cy="1138874"/>
        </a:xfrm>
        <a:prstGeom prst="upArrowCallou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tx1"/>
              </a:solidFill>
              <a:latin typeface="+mn-lt"/>
              <a:cs typeface="+mn-cs"/>
            </a:rPr>
            <a:t>ВСОКО</a:t>
          </a:r>
          <a:endParaRPr lang="ru-RU" sz="4400" kern="1200" dirty="0">
            <a:solidFill>
              <a:schemeClr val="tx1"/>
            </a:solidFill>
          </a:endParaRPr>
        </a:p>
      </dsp:txBody>
      <dsp:txXfrm rot="10800000">
        <a:off x="0" y="2512"/>
        <a:ext cx="8286808" cy="113887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41426E7-C0CD-43B5-BF72-B28ECDE1F0A3}">
      <dsp:nvSpPr>
        <dsp:cNvPr id="0" name=""/>
        <dsp:cNvSpPr/>
      </dsp:nvSpPr>
      <dsp:spPr>
        <a:xfrm>
          <a:off x="-5674047" y="-868552"/>
          <a:ext cx="6755435" cy="6755435"/>
        </a:xfrm>
        <a:prstGeom prst="blockArc">
          <a:avLst>
            <a:gd name="adj1" fmla="val 18900000"/>
            <a:gd name="adj2" fmla="val 2700000"/>
            <a:gd name="adj3" fmla="val 320"/>
          </a:avLst>
        </a:prstGeom>
        <a:noFill/>
        <a:ln w="25400" cap="flat" cmpd="sng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18103-8466-48F7-BAC1-EFBC26DB55AD}">
      <dsp:nvSpPr>
        <dsp:cNvPr id="0" name=""/>
        <dsp:cNvSpPr/>
      </dsp:nvSpPr>
      <dsp:spPr>
        <a:xfrm>
          <a:off x="472724" y="245409"/>
          <a:ext cx="8172452" cy="763764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072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effectLst/>
              <a:latin typeface="+mn-lt"/>
            </a:rPr>
            <a:t>Получение объективной информации о качестве образования в ДОУ</a:t>
          </a:r>
          <a:endParaRPr lang="ru-RU" sz="2400" kern="1200" dirty="0">
            <a:solidFill>
              <a:schemeClr val="tx1"/>
            </a:solidFill>
            <a:effectLst/>
            <a:latin typeface="+mn-lt"/>
          </a:endParaRPr>
        </a:p>
      </dsp:txBody>
      <dsp:txXfrm>
        <a:off x="472724" y="245409"/>
        <a:ext cx="8172452" cy="763764"/>
      </dsp:txXfrm>
    </dsp:sp>
    <dsp:sp modelId="{6B2FD03E-204F-43D3-96BF-EDC5B0E46FB3}">
      <dsp:nvSpPr>
        <dsp:cNvPr id="0" name=""/>
        <dsp:cNvSpPr/>
      </dsp:nvSpPr>
      <dsp:spPr>
        <a:xfrm>
          <a:off x="80541" y="235108"/>
          <a:ext cx="784364" cy="7843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B43F3F-3921-4DD3-AD56-21ECEC8F10AC}">
      <dsp:nvSpPr>
        <dsp:cNvPr id="0" name=""/>
        <dsp:cNvSpPr/>
      </dsp:nvSpPr>
      <dsp:spPr>
        <a:xfrm>
          <a:off x="922366" y="1196825"/>
          <a:ext cx="7722810" cy="742806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072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effectLst/>
              <a:latin typeface="+mn-lt"/>
            </a:rPr>
            <a:t>Своевременное выявление изменений, влияющих на качество образовательной деятельности</a:t>
          </a:r>
          <a:endParaRPr lang="ru-RU" sz="2400" kern="1200" dirty="0">
            <a:solidFill>
              <a:schemeClr val="tx1"/>
            </a:solidFill>
            <a:effectLst/>
            <a:latin typeface="+mn-lt"/>
          </a:endParaRPr>
        </a:p>
      </dsp:txBody>
      <dsp:txXfrm>
        <a:off x="922366" y="1196825"/>
        <a:ext cx="7722810" cy="742806"/>
      </dsp:txXfrm>
    </dsp:sp>
    <dsp:sp modelId="{E5937E2E-FAFC-4280-9CEB-54DE462BD3C3}">
      <dsp:nvSpPr>
        <dsp:cNvPr id="0" name=""/>
        <dsp:cNvSpPr/>
      </dsp:nvSpPr>
      <dsp:spPr>
        <a:xfrm>
          <a:off x="530183" y="1176045"/>
          <a:ext cx="784364" cy="7843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101189"/>
              <a:satOff val="-2238"/>
              <a:lumOff val="167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595EDC-53B9-4419-BF79-8BB748A63C6C}">
      <dsp:nvSpPr>
        <dsp:cNvPr id="0" name=""/>
        <dsp:cNvSpPr/>
      </dsp:nvSpPr>
      <dsp:spPr>
        <a:xfrm>
          <a:off x="1060370" y="2137397"/>
          <a:ext cx="7584806" cy="743534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072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effectLst/>
              <a:latin typeface="+mn-lt"/>
            </a:rPr>
            <a:t>Адресность воздействия по результатам полученных данных</a:t>
          </a:r>
          <a:endParaRPr lang="ru-RU" sz="2400" kern="1200" dirty="0">
            <a:solidFill>
              <a:schemeClr val="tx1"/>
            </a:solidFill>
            <a:effectLst/>
            <a:latin typeface="+mn-lt"/>
          </a:endParaRPr>
        </a:p>
      </dsp:txBody>
      <dsp:txXfrm>
        <a:off x="1060370" y="2137397"/>
        <a:ext cx="7584806" cy="743534"/>
      </dsp:txXfrm>
    </dsp:sp>
    <dsp:sp modelId="{4EAABD06-AF3B-43E9-A361-298A86D49023}">
      <dsp:nvSpPr>
        <dsp:cNvPr id="0" name=""/>
        <dsp:cNvSpPr/>
      </dsp:nvSpPr>
      <dsp:spPr>
        <a:xfrm>
          <a:off x="668188" y="2116982"/>
          <a:ext cx="784364" cy="7843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202378"/>
              <a:satOff val="-4476"/>
              <a:lumOff val="335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80089D-8AC6-4E2F-B137-37C04B42ED50}">
      <dsp:nvSpPr>
        <dsp:cNvPr id="0" name=""/>
        <dsp:cNvSpPr/>
      </dsp:nvSpPr>
      <dsp:spPr>
        <a:xfrm>
          <a:off x="931556" y="2993042"/>
          <a:ext cx="7722810" cy="967391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072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effectLst/>
              <a:latin typeface="+mn-lt"/>
            </a:rPr>
            <a:t>Принятие обоснованных и своевременных управленческих решений по совершенствованию образования</a:t>
          </a:r>
          <a:endParaRPr lang="ru-RU" sz="2400" kern="1200" dirty="0">
            <a:solidFill>
              <a:schemeClr val="tx1"/>
            </a:solidFill>
            <a:effectLst/>
            <a:latin typeface="+mn-lt"/>
          </a:endParaRPr>
        </a:p>
      </dsp:txBody>
      <dsp:txXfrm>
        <a:off x="931556" y="2993042"/>
        <a:ext cx="7722810" cy="967391"/>
      </dsp:txXfrm>
    </dsp:sp>
    <dsp:sp modelId="{DFFF4CB8-F5D8-4B3B-B249-BBF688643572}">
      <dsp:nvSpPr>
        <dsp:cNvPr id="0" name=""/>
        <dsp:cNvSpPr/>
      </dsp:nvSpPr>
      <dsp:spPr>
        <a:xfrm>
          <a:off x="530183" y="3057919"/>
          <a:ext cx="784364" cy="7843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202378"/>
              <a:satOff val="-4476"/>
              <a:lumOff val="335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B9410F-DFF4-4521-AB5F-938A5F7B0BB1}">
      <dsp:nvSpPr>
        <dsp:cNvPr id="0" name=""/>
        <dsp:cNvSpPr/>
      </dsp:nvSpPr>
      <dsp:spPr>
        <a:xfrm>
          <a:off x="472724" y="4077292"/>
          <a:ext cx="8172452" cy="627491"/>
        </a:xfrm>
        <a:prstGeom prst="rect">
          <a:avLst/>
        </a:prstGeom>
        <a:solidFill>
          <a:srgbClr val="00B0F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8072" tIns="58420" rIns="58420" bIns="5842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effectLst/>
              <a:latin typeface="+mn-lt"/>
            </a:rPr>
            <a:t>Прогнозирование развития образовательной системы в ДОО</a:t>
          </a:r>
          <a:endParaRPr lang="ru-RU" sz="2300" kern="1200" dirty="0">
            <a:solidFill>
              <a:schemeClr val="tx1"/>
            </a:solidFill>
            <a:effectLst/>
            <a:latin typeface="+mn-lt"/>
          </a:endParaRPr>
        </a:p>
      </dsp:txBody>
      <dsp:txXfrm>
        <a:off x="472724" y="4077292"/>
        <a:ext cx="8172452" cy="627491"/>
      </dsp:txXfrm>
    </dsp:sp>
    <dsp:sp modelId="{84A38CF2-B195-4B37-B1CA-A2604C4701CE}">
      <dsp:nvSpPr>
        <dsp:cNvPr id="0" name=""/>
        <dsp:cNvSpPr/>
      </dsp:nvSpPr>
      <dsp:spPr>
        <a:xfrm>
          <a:off x="80541" y="3998856"/>
          <a:ext cx="784364" cy="78436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50000"/>
              <a:hueOff val="101189"/>
              <a:satOff val="-2238"/>
              <a:lumOff val="1679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EF65A-3474-4DA8-9C59-70A94EB69530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E9569F-97E3-43CF-8480-C2B3DE397A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529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242353-412F-496F-8525-186F021CDB4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242353-412F-496F-8525-186F021CDB4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242353-412F-496F-8525-186F021CDB4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6242353-412F-496F-8525-186F021CDB4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694D4-BA80-4740-BB12-92DF5AFA6863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15F99-6EB7-48CE-963F-FAA5C0BD47A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" name="Рисунок 11" descr="245.jp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752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316A5-21F1-458B-B6F2-7D01BD78A7F6}" type="datetimeFigureOut">
              <a:rPr lang="ru-RU" smtClean="0"/>
              <a:pPr/>
              <a:t>05.05.2024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28A62-B8EA-4553-9655-8BFC318BDB9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" name="Рисунок 11" descr="6.jpg"/>
          <p:cNvPicPr>
            <a:picLocks noChangeAspect="1"/>
          </p:cNvPicPr>
          <p:nvPr userDrawn="1"/>
        </p:nvPicPr>
        <p:blipFill>
          <a:blip r:embed="rId13" cstate="email"/>
          <a:stretch>
            <a:fillRect/>
          </a:stretch>
        </p:blipFill>
        <p:spPr>
          <a:xfrm>
            <a:off x="0" y="0"/>
            <a:ext cx="9144000" cy="687527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427984" y="4941168"/>
            <a:ext cx="4248472" cy="1368152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1628800"/>
            <a:ext cx="8064896" cy="1944216"/>
          </a:xfrm>
          <a:prstGeom prst="round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endParaRPr lang="ru-RU"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961538" cy="1470025"/>
          </a:xfrm>
        </p:spPr>
        <p:txBody>
          <a:bodyPr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latin typeface="Arial" pitchFamily="34" charset="0"/>
                <a:cs typeface="Arial" pitchFamily="34" charset="0"/>
              </a:rPr>
              <a:t>О внутренней системе оценки качества дошкольного образования </a:t>
            </a:r>
            <a:br>
              <a:rPr lang="ru-RU" sz="3200" dirty="0" smtClean="0"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latin typeface="Arial" pitchFamily="34" charset="0"/>
                <a:cs typeface="Arial" pitchFamily="34" charset="0"/>
              </a:rPr>
              <a:t>в МБДОУ детском саду № 22 «Улыбка»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357290" y="5357826"/>
            <a:ext cx="1857388" cy="35719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2023 год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0" y="4941168"/>
            <a:ext cx="4104456" cy="1440160"/>
          </a:xfrm>
        </p:spPr>
        <p:txBody>
          <a:bodyPr>
            <a:noAutofit/>
          </a:bodyPr>
          <a:lstStyle/>
          <a:p>
            <a:r>
              <a:rPr lang="ru-RU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Пасюга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Ирина Александровна заведующий МБДОУ ДС № 22 «Улыбка»</a:t>
            </a:r>
          </a:p>
          <a:p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логотип дс №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2845" y="1"/>
            <a:ext cx="1571612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1220114" y="980728"/>
            <a:ext cx="6952286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3258448275"/>
              </p:ext>
            </p:extLst>
          </p:nvPr>
        </p:nvGraphicFramePr>
        <p:xfrm>
          <a:off x="1475655" y="332656"/>
          <a:ext cx="7289053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395536" y="2677757"/>
            <a:ext cx="1958468" cy="57606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94650" y="2735573"/>
            <a:ext cx="2160240" cy="42862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ВСОКО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539552" y="260648"/>
            <a:ext cx="8604448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Чек-лист самооценки содержания образовательной деятельности в ДОО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52851" y="1600200"/>
          <a:ext cx="6838298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914989"/>
                <a:gridCol w="3429024"/>
                <a:gridCol w="914989"/>
                <a:gridCol w="789648"/>
                <a:gridCol w="789648"/>
              </a:tblGrid>
              <a:tr h="268588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Оценка критерия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Балл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Примечание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029">
                <a:tc gridSpan="5">
                  <a:txBody>
                    <a:bodyPr/>
                    <a:lstStyle/>
                    <a:p>
                      <a:pPr marL="342900" lvl="0" indent="-342900">
                        <a:lnSpc>
                          <a:spcPct val="106000"/>
                        </a:lnSpc>
                        <a:spcAft>
                          <a:spcPts val="0"/>
                        </a:spcAft>
                        <a:buFont typeface="Times New Roman"/>
                        <a:buAutoNum type="arabicPeriod"/>
                      </a:pPr>
                      <a:r>
                        <a:rPr lang="ru-RU" sz="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образовательных условий для качественной реализации содержания дошкольного образования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294">
                <a:tc rowSpan="4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1.1.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Развивающая предметно-пространственная среда (РППС) в группе обеспечивает реализацию содержания дошкольного образования по всем пяти образовательным областям ФГОС ДО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да, чем 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нет, чем 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2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54">
                <a:tc rowSpan="4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1.2.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Воспитанникам доступен широкий круг разнообразных материалов, которые используются для развития ребенка во всех образовательных областях ФГОС ДО и подобраны с учетом текущей реализуемой деятельности, интересов и инициативы воспитанников и их семей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да, чем 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нет, чем 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54">
                <a:tc rowSpan="4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1.3.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Оборудование РППС соответствует перечню, представленному в организационном разделе основной, в том числе адаптированной образовательной программы дошкольного образования ДОО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да, чем 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нет, чем 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54">
                <a:tc rowSpan="4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1.4.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Осуществляется планомерное, систематическое обогащение и совершенствование образовательной среды </a:t>
                      </a:r>
                      <a:r>
                        <a:rPr lang="ru-RU" sz="800" i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(в том числе в рамках выполнения п. 1.2)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да, чем 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нет, чем 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554">
                <a:tc rowSpan="3"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1.5.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РППС адаптируется под интересы, инициативу, возможности и потребности воспитанников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да, чем нет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Скорее нет, чем да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507" marR="475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539552" y="260648"/>
            <a:ext cx="8604448" cy="864096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Повышение профессионального уровня педагогических кадров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994353" cy="22465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 descr="C:\Users\Room\Desktop\1703664572955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37324" y="3669418"/>
            <a:ext cx="3075479" cy="23066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Room\Desktop\фото к презентации\IMG_20231109_1358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26399"/>
            <a:ext cx="2553169" cy="2428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/>
          <p:cNvSpPr txBox="1">
            <a:spLocks/>
          </p:cNvSpPr>
          <p:nvPr/>
        </p:nvSpPr>
        <p:spPr>
          <a:xfrm>
            <a:off x="539552" y="260648"/>
            <a:ext cx="8604448" cy="1008112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Создание современной развивающей предметно-пространственной среды 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Room\Desktop\фото к презентации\213_0701\IMG_079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580789"/>
            <a:ext cx="2476975" cy="18578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Room\Desktop\фото к презентации\IMG_47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16162" y="1787754"/>
            <a:ext cx="2999825" cy="22498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oom\Desktop\фото к презентации\IMG_470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6584" y="1758469"/>
            <a:ext cx="3048000" cy="228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oom\Desktop\фото к презентации\IMG_47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04933" y="1787755"/>
            <a:ext cx="2999824" cy="22498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Room\Desktop\фото к презентации\213_0701\IMG_08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580789"/>
            <a:ext cx="2552615" cy="19145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 txBox="1">
            <a:spLocks/>
          </p:cNvSpPr>
          <p:nvPr/>
        </p:nvSpPr>
        <p:spPr>
          <a:xfrm>
            <a:off x="323528" y="260648"/>
            <a:ext cx="8820472" cy="1035496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Совершенствование системы наставничества</a:t>
            </a:r>
            <a:endParaRPr lang="ru-RU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Room\Desktop\фото к презентации\IMG-20231227-WA0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79736"/>
            <a:ext cx="3007883" cy="2255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oom\Desktop\фото к презентации\IMG-20231227-WA0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3048000" cy="406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Room\Desktop\фото к презентации\IMG_20231109_1353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73016"/>
            <a:ext cx="3917996" cy="29418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3292098454"/>
              </p:ext>
            </p:extLst>
          </p:nvPr>
        </p:nvGraphicFramePr>
        <p:xfrm>
          <a:off x="395536" y="692696"/>
          <a:ext cx="828680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01982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2369805496"/>
              </p:ext>
            </p:extLst>
          </p:nvPr>
        </p:nvGraphicFramePr>
        <p:xfrm>
          <a:off x="214282" y="1196752"/>
          <a:ext cx="8715436" cy="5018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395536" y="260648"/>
            <a:ext cx="8748464" cy="1143000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ru-RU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результаты реализации ВСОКО</a:t>
            </a:r>
            <a:endParaRPr lang="ru-RU" sz="2400" b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37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352</Words>
  <Application>Microsoft Office PowerPoint</Application>
  <PresentationFormat>Экран (4:3)</PresentationFormat>
  <Paragraphs>102</Paragraphs>
  <Slides>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Специальное оформление</vt:lpstr>
      <vt:lpstr>О внутренней системе оценки качества дошкольного образования  в МБДОУ детском саду № 22 «Улыбка»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Admin</dc:creator>
  <cp:lastModifiedBy>Пользователь Windows</cp:lastModifiedBy>
  <cp:revision>36</cp:revision>
  <dcterms:created xsi:type="dcterms:W3CDTF">2011-11-28T19:44:49Z</dcterms:created>
  <dcterms:modified xsi:type="dcterms:W3CDTF">2024-05-05T09:26:56Z</dcterms:modified>
</cp:coreProperties>
</file>